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6"/>
  </p:notesMasterIdLst>
  <p:handoutMasterIdLst>
    <p:handoutMasterId r:id="rId87"/>
  </p:handoutMasterIdLst>
  <p:sldIdLst>
    <p:sldId id="265" r:id="rId2"/>
    <p:sldId id="256" r:id="rId3"/>
    <p:sldId id="266" r:id="rId4"/>
    <p:sldId id="383" r:id="rId5"/>
    <p:sldId id="504" r:id="rId6"/>
    <p:sldId id="428" r:id="rId7"/>
    <p:sldId id="429" r:id="rId8"/>
    <p:sldId id="486" r:id="rId9"/>
    <p:sldId id="431" r:id="rId10"/>
    <p:sldId id="432" r:id="rId11"/>
    <p:sldId id="433" r:id="rId12"/>
    <p:sldId id="487" r:id="rId13"/>
    <p:sldId id="521" r:id="rId14"/>
    <p:sldId id="522" r:id="rId15"/>
    <p:sldId id="523" r:id="rId16"/>
    <p:sldId id="524" r:id="rId17"/>
    <p:sldId id="525" r:id="rId18"/>
    <p:sldId id="520" r:id="rId19"/>
    <p:sldId id="434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542" r:id="rId37"/>
    <p:sldId id="438" r:id="rId38"/>
    <p:sldId id="543" r:id="rId39"/>
    <p:sldId id="544" r:id="rId40"/>
    <p:sldId id="545" r:id="rId41"/>
    <p:sldId id="546" r:id="rId42"/>
    <p:sldId id="547" r:id="rId43"/>
    <p:sldId id="437" r:id="rId44"/>
    <p:sldId id="441" r:id="rId45"/>
    <p:sldId id="549" r:id="rId46"/>
    <p:sldId id="548" r:id="rId47"/>
    <p:sldId id="442" r:id="rId48"/>
    <p:sldId id="443" r:id="rId49"/>
    <p:sldId id="439" r:id="rId50"/>
    <p:sldId id="445" r:id="rId51"/>
    <p:sldId id="550" r:id="rId52"/>
    <p:sldId id="551" r:id="rId53"/>
    <p:sldId id="552" r:id="rId54"/>
    <p:sldId id="553" r:id="rId55"/>
    <p:sldId id="554" r:id="rId56"/>
    <p:sldId id="559" r:id="rId57"/>
    <p:sldId id="555" r:id="rId58"/>
    <p:sldId id="556" r:id="rId59"/>
    <p:sldId id="557" r:id="rId60"/>
    <p:sldId id="558" r:id="rId61"/>
    <p:sldId id="446" r:id="rId62"/>
    <p:sldId id="560" r:id="rId63"/>
    <p:sldId id="447" r:id="rId64"/>
    <p:sldId id="490" r:id="rId65"/>
    <p:sldId id="561" r:id="rId66"/>
    <p:sldId id="491" r:id="rId67"/>
    <p:sldId id="494" r:id="rId68"/>
    <p:sldId id="505" r:id="rId69"/>
    <p:sldId id="506" r:id="rId70"/>
    <p:sldId id="507" r:id="rId71"/>
    <p:sldId id="508" r:id="rId72"/>
    <p:sldId id="509" r:id="rId73"/>
    <p:sldId id="510" r:id="rId74"/>
    <p:sldId id="511" r:id="rId75"/>
    <p:sldId id="512" r:id="rId76"/>
    <p:sldId id="513" r:id="rId77"/>
    <p:sldId id="514" r:id="rId78"/>
    <p:sldId id="562" r:id="rId79"/>
    <p:sldId id="515" r:id="rId80"/>
    <p:sldId id="516" r:id="rId81"/>
    <p:sldId id="517" r:id="rId82"/>
    <p:sldId id="518" r:id="rId83"/>
    <p:sldId id="519" r:id="rId84"/>
    <p:sldId id="385" r:id="rId8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09A"/>
    <a:srgbClr val="608DC4"/>
    <a:srgbClr val="3F6EA7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8898" autoAdjust="0"/>
  </p:normalViewPr>
  <p:slideViewPr>
    <p:cSldViewPr>
      <p:cViewPr>
        <p:scale>
          <a:sx n="66" d="100"/>
          <a:sy n="66" d="100"/>
        </p:scale>
        <p:origin x="-102" y="16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462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89848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323528" y="5561856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67519"/>
            <a:ext cx="1702710" cy="251931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5025394" y="-27384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849561"/>
            <a:ext cx="6211645" cy="15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7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  <p:sp>
        <p:nvSpPr>
          <p:cNvPr id="16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7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8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049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23848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9007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5748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20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77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2018-03-06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6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넷마스크와</a:t>
            </a:r>
            <a:r>
              <a:rPr lang="ko-KR" altLang="en-US" dirty="0"/>
              <a:t> </a:t>
            </a:r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넷마스크</a:t>
            </a:r>
            <a:r>
              <a:rPr lang="en-US" altLang="ko-KR" dirty="0" smtClean="0"/>
              <a:t>: IP </a:t>
            </a:r>
            <a:r>
              <a:rPr lang="ko-KR" altLang="en-US" dirty="0"/>
              <a:t>주소에서 네트워크 부분을 알려주는 역할</a:t>
            </a:r>
          </a:p>
          <a:p>
            <a:pPr lvl="1"/>
            <a:r>
              <a:rPr lang="ko-KR" altLang="en-US" dirty="0" err="1"/>
              <a:t>넷마스크는</a:t>
            </a:r>
            <a:r>
              <a:rPr lang="ko-KR" altLang="en-US" dirty="0"/>
              <a:t> 하나의 네트워크를 다시 작은 네트워크</a:t>
            </a:r>
            <a:r>
              <a:rPr lang="en-US" altLang="ko-KR" dirty="0"/>
              <a:t>(</a:t>
            </a:r>
            <a:r>
              <a:rPr lang="ko-KR" altLang="en-US" dirty="0" err="1"/>
              <a:t>서브넷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분리할 </a:t>
            </a:r>
            <a:r>
              <a:rPr lang="ko-KR" altLang="en-US" dirty="0"/>
              <a:t>때도 사용하는데</a:t>
            </a:r>
            <a:r>
              <a:rPr lang="en-US" altLang="ko-KR" dirty="0"/>
              <a:t>, </a:t>
            </a:r>
            <a:r>
              <a:rPr lang="ko-KR" altLang="en-US" dirty="0"/>
              <a:t>그래서 </a:t>
            </a:r>
            <a:r>
              <a:rPr lang="ko-KR" altLang="en-US" dirty="0" err="1"/>
              <a:t>서브넷</a:t>
            </a:r>
            <a:r>
              <a:rPr lang="ko-KR" altLang="en-US" dirty="0"/>
              <a:t> 마스크라고 부르기도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넷마스크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ko-KR" altLang="en-US" dirty="0" err="1"/>
              <a:t>넷마스크를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진수에서 </a:t>
            </a:r>
            <a:r>
              <a:rPr lang="en-US" altLang="ko-KR" dirty="0"/>
              <a:t>2</a:t>
            </a:r>
            <a:r>
              <a:rPr lang="ko-KR" altLang="en-US" dirty="0"/>
              <a:t>진수로 바꾼 다음</a:t>
            </a:r>
            <a:r>
              <a:rPr lang="en-US" altLang="ko-KR" dirty="0"/>
              <a:t>, </a:t>
            </a:r>
            <a:r>
              <a:rPr lang="ko-KR" altLang="en-US" dirty="0"/>
              <a:t>두 값을 가지고 </a:t>
            </a:r>
            <a:r>
              <a:rPr lang="en-US" altLang="ko-KR" dirty="0"/>
              <a:t>AND </a:t>
            </a:r>
            <a:r>
              <a:rPr lang="ko-KR" altLang="en-US" dirty="0"/>
              <a:t>연산을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AND</a:t>
            </a:r>
            <a:r>
              <a:rPr lang="ko-KR" altLang="en-US" dirty="0" smtClean="0"/>
              <a:t>연산을 하면 네트워크 </a:t>
            </a:r>
            <a:r>
              <a:rPr lang="ko-KR" altLang="en-US" dirty="0"/>
              <a:t>부분만 남고 호스트 부분은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됨</a:t>
            </a:r>
            <a:endParaRPr lang="en-US" altLang="ko-KR" dirty="0" smtClean="0"/>
          </a:p>
          <a:p>
            <a:pPr lvl="2"/>
            <a:r>
              <a:rPr lang="ko-KR" altLang="en-US" dirty="0" err="1"/>
              <a:t>넷마스크는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en-US" altLang="ko-KR" dirty="0" smtClean="0"/>
              <a:t>AND </a:t>
            </a:r>
            <a:r>
              <a:rPr lang="ko-KR" altLang="en-US" dirty="0"/>
              <a:t>연산을 수행하여 네트워크 부분만 남기는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lvl="1"/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같은 네트워크에 있는 모든 컴퓨터에 메시지를 보낼 때 사용하는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2"/>
            <a:r>
              <a:rPr lang="ko-KR" altLang="en-US" dirty="0"/>
              <a:t>호스트 부분을 모두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IP </a:t>
            </a:r>
            <a:r>
              <a:rPr lang="ko-KR" altLang="en-US" dirty="0"/>
              <a:t>주소에서 네트워크 </a:t>
            </a:r>
            <a:r>
              <a:rPr lang="ko-KR" altLang="en-US" dirty="0" smtClean="0"/>
              <a:t>부분이 </a:t>
            </a:r>
            <a:r>
              <a:rPr lang="en-US" altLang="ko-KR" dirty="0"/>
              <a:t>192.168.100.0</a:t>
            </a:r>
            <a:r>
              <a:rPr lang="ko-KR" altLang="en-US" dirty="0"/>
              <a:t>이면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주소는 </a:t>
            </a:r>
            <a:r>
              <a:rPr lang="en-US" altLang="ko-KR" dirty="0"/>
              <a:t>192.168.100.255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28083"/>
            <a:ext cx="5827568" cy="1853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/>
              <a:t>사람은 숫자보다는 이름으로 된 것을 더 잘 기억한다</a:t>
            </a:r>
            <a:r>
              <a:rPr lang="en-US" altLang="ko-KR" dirty="0"/>
              <a:t>. </a:t>
            </a:r>
            <a:r>
              <a:rPr lang="ko-KR" altLang="en-US" dirty="0"/>
              <a:t>그래서 나온 것이 호스트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호스트 이름도 </a:t>
            </a:r>
            <a:r>
              <a:rPr lang="en-US" altLang="ko-KR" dirty="0"/>
              <a:t>IP </a:t>
            </a:r>
            <a:r>
              <a:rPr lang="ko-KR" altLang="en-US" dirty="0"/>
              <a:t>주소처럼 </a:t>
            </a:r>
            <a:r>
              <a:rPr lang="ko-KR" altLang="en-US" dirty="0" smtClean="0"/>
              <a:t>두 </a:t>
            </a:r>
            <a:r>
              <a:rPr lang="ko-KR" altLang="en-US" dirty="0"/>
              <a:t>부분으로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/>
              <a:t>네이버를</a:t>
            </a:r>
            <a:r>
              <a:rPr lang="ko-KR" altLang="en-US" dirty="0"/>
              <a:t> 예로 든다면 </a:t>
            </a:r>
            <a:r>
              <a:rPr lang="en-US" altLang="ko-KR" dirty="0"/>
              <a:t>naver.com</a:t>
            </a:r>
            <a:r>
              <a:rPr lang="ko-KR" altLang="en-US" dirty="0"/>
              <a:t>이 네트워크 부분</a:t>
            </a:r>
            <a:r>
              <a:rPr lang="en-US" altLang="ko-KR" dirty="0"/>
              <a:t>, www</a:t>
            </a:r>
            <a:r>
              <a:rPr lang="ko-KR" altLang="en-US" dirty="0"/>
              <a:t>가 호스트 </a:t>
            </a:r>
            <a:r>
              <a:rPr lang="ko-KR" altLang="en-US" dirty="0" smtClean="0"/>
              <a:t>부분에 해당</a:t>
            </a:r>
            <a:endParaRPr lang="en-US" altLang="ko-KR" dirty="0" smtClean="0"/>
          </a:p>
          <a:p>
            <a:r>
              <a:rPr lang="ko-KR" altLang="en-US" dirty="0"/>
              <a:t>포트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ko-KR" altLang="en-US" dirty="0"/>
              <a:t>각 서비스를 구분하는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ko-KR" altLang="en-US" dirty="0"/>
              <a:t>포트 번호는 </a:t>
            </a:r>
            <a:r>
              <a:rPr lang="en-US" altLang="ko-KR" dirty="0"/>
              <a:t>TCP/IP </a:t>
            </a:r>
            <a:r>
              <a:rPr lang="ko-KR" altLang="en-US" dirty="0"/>
              <a:t>프로토콜의 </a:t>
            </a:r>
            <a:r>
              <a:rPr lang="en-US" altLang="ko-KR" dirty="0"/>
              <a:t>4</a:t>
            </a:r>
            <a:r>
              <a:rPr lang="ko-KR" altLang="en-US" dirty="0"/>
              <a:t>계층인 </a:t>
            </a:r>
            <a:r>
              <a:rPr lang="ko-KR" altLang="en-US" dirty="0" smtClean="0"/>
              <a:t>전송 </a:t>
            </a:r>
            <a:r>
              <a:rPr lang="ko-KR" altLang="en-US" dirty="0"/>
              <a:t>계층에서 사용하는 </a:t>
            </a:r>
            <a:r>
              <a:rPr lang="ko-KR" altLang="en-US" dirty="0" smtClean="0"/>
              <a:t>번호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 smtClean="0"/>
              <a:t>파일에 포트 번호 저장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932842" y="3539766"/>
            <a:ext cx="6218801" cy="3242825"/>
            <a:chOff x="813115" y="1792432"/>
            <a:chExt cx="7524750" cy="39238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14" y="1792432"/>
              <a:ext cx="7498773" cy="327313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115" y="5049501"/>
              <a:ext cx="7524750" cy="6667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네트워크를 설정하려면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/>
              <a:t>넷마스크와</a:t>
            </a:r>
            <a:r>
              <a:rPr lang="ko-KR" altLang="en-US" dirty="0"/>
              <a:t> </a:t>
            </a:r>
            <a:r>
              <a:rPr lang="ko-KR" altLang="en-US" dirty="0" err="1"/>
              <a:t>브로드캐스트</a:t>
            </a:r>
            <a:r>
              <a:rPr lang="ko-KR" altLang="en-US" dirty="0"/>
              <a:t>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/>
              <a:t>게이트웨이</a:t>
            </a:r>
            <a:r>
              <a:rPr lang="en-US" altLang="ko-KR" dirty="0"/>
              <a:t>(</a:t>
            </a:r>
            <a:r>
              <a:rPr lang="ko-KR" altLang="en-US" dirty="0" err="1"/>
              <a:t>라우터</a:t>
            </a:r>
            <a:r>
              <a:rPr lang="en-US" altLang="ko-KR" dirty="0"/>
              <a:t>)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en-US" altLang="ko-KR" dirty="0"/>
              <a:t>DNS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r>
              <a:rPr lang="ko-KR" altLang="en-US" dirty="0" smtClean="0"/>
              <a:t>네트워크 관리자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관리자는 </a:t>
            </a:r>
            <a:r>
              <a:rPr lang="ko-KR" altLang="en-US" dirty="0" smtClean="0"/>
              <a:t>네트워크의 </a:t>
            </a:r>
            <a:r>
              <a:rPr lang="ko-KR" altLang="en-US" dirty="0"/>
              <a:t>제어와 설정을 관리하는 </a:t>
            </a:r>
            <a:r>
              <a:rPr lang="ko-KR" altLang="en-US" dirty="0" smtClean="0"/>
              <a:t>데몬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관리자를 사용하여 </a:t>
            </a:r>
            <a:r>
              <a:rPr lang="en-US" altLang="ko-KR" dirty="0"/>
              <a:t>IP </a:t>
            </a:r>
            <a:r>
              <a:rPr lang="ko-KR" altLang="en-US" dirty="0"/>
              <a:t>주소 설정</a:t>
            </a:r>
            <a:r>
              <a:rPr lang="en-US" altLang="ko-KR" dirty="0"/>
              <a:t>, </a:t>
            </a:r>
            <a:r>
              <a:rPr lang="ko-KR" altLang="en-US" dirty="0"/>
              <a:t>고정 </a:t>
            </a:r>
            <a:r>
              <a:rPr lang="ko-KR" altLang="en-US" dirty="0" err="1" smtClean="0"/>
              <a:t>라우트</a:t>
            </a:r>
            <a:r>
              <a:rPr lang="ko-KR" altLang="en-US" dirty="0" smtClean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DNS </a:t>
            </a:r>
            <a:r>
              <a:rPr lang="ko-KR" altLang="en-US" dirty="0"/>
              <a:t>설정 등을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사용자는 네트워크 </a:t>
            </a:r>
            <a:r>
              <a:rPr lang="ko-KR" altLang="en-US" dirty="0" smtClean="0"/>
              <a:t>관리자와 기존의 </a:t>
            </a:r>
            <a:r>
              <a:rPr lang="ko-KR" altLang="en-US" dirty="0"/>
              <a:t>스크립트 파일 방식 모두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1"/>
            <a:r>
              <a:rPr lang="ko-KR" altLang="en-US" dirty="0"/>
              <a:t>스크립트 방식으로 네트워크를 동작시킬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3356992"/>
            <a:ext cx="7481455" cy="329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5" y="3802673"/>
            <a:ext cx="7490114" cy="2641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관리자 설치하기</a:t>
            </a:r>
            <a:r>
              <a:rPr lang="en-US" altLang="ko-KR" dirty="0"/>
              <a:t>: apt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네트워크 관리자 실행하기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status </a:t>
            </a:r>
            <a:r>
              <a:rPr lang="ko-KR" altLang="en-US" dirty="0" smtClean="0"/>
              <a:t>명령으로 동작 확인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628800"/>
            <a:ext cx="7438159" cy="45893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1678" y="3006235"/>
            <a:ext cx="7525800" cy="3663125"/>
            <a:chOff x="891678" y="3006235"/>
            <a:chExt cx="7525800" cy="3663125"/>
          </a:xfrm>
        </p:grpSpPr>
        <p:grpSp>
          <p:nvGrpSpPr>
            <p:cNvPr id="7" name="그룹 6"/>
            <p:cNvGrpSpPr/>
            <p:nvPr/>
          </p:nvGrpSpPr>
          <p:grpSpPr>
            <a:xfrm>
              <a:off x="891678" y="3006235"/>
              <a:ext cx="7525800" cy="3362801"/>
              <a:chOff x="891678" y="2956360"/>
              <a:chExt cx="7525800" cy="336280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rcRect b="32024"/>
              <a:stretch/>
            </p:blipFill>
            <p:spPr>
              <a:xfrm>
                <a:off x="909585" y="2956360"/>
                <a:ext cx="7507432" cy="284890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678" y="5652318"/>
                <a:ext cx="7525800" cy="666843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317" y="5959315"/>
              <a:ext cx="7481455" cy="710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6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관리자의 상태가 </a:t>
            </a:r>
            <a:r>
              <a:rPr lang="en-US" altLang="ko-KR" dirty="0"/>
              <a:t>inactive</a:t>
            </a:r>
            <a:r>
              <a:rPr lang="ko-KR" altLang="en-US" dirty="0"/>
              <a:t>라면 다음 명령으로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/>
              <a:t>enable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: </a:t>
            </a:r>
            <a:r>
              <a:rPr lang="ko-KR" altLang="en-US" dirty="0"/>
              <a:t>부팅할 때마다 네트워크 관리자가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네트워크 관리자와 </a:t>
            </a:r>
            <a:r>
              <a:rPr lang="ko-KR" altLang="en-US" dirty="0" smtClean="0"/>
              <a:t>작업하기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관리자는 네트워크 설정 정보를 연결 </a:t>
            </a:r>
            <a:r>
              <a:rPr lang="ko-KR" altLang="en-US" dirty="0" smtClean="0"/>
              <a:t>프로파일</a:t>
            </a:r>
            <a:r>
              <a:rPr lang="en-US" altLang="ko-KR" dirty="0" smtClean="0"/>
              <a:t>(connection profile)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/>
              <a:t>사용자는 </a:t>
            </a:r>
            <a:r>
              <a:rPr lang="ko-KR" altLang="en-US" dirty="0" smtClean="0"/>
              <a:t>네트워크 </a:t>
            </a:r>
            <a:r>
              <a:rPr lang="ko-KR" altLang="en-US" dirty="0"/>
              <a:t>관리자를 직접 제어하지 않고 명령 기반 도구나 </a:t>
            </a:r>
            <a:r>
              <a:rPr lang="en-US" altLang="ko-KR" dirty="0"/>
              <a:t>GUI </a:t>
            </a:r>
            <a:r>
              <a:rPr lang="ko-KR" altLang="en-US" dirty="0"/>
              <a:t>기반 도구를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 err="1"/>
              <a:t>nmcli</a:t>
            </a:r>
            <a:r>
              <a:rPr lang="ko-KR" altLang="en-US" dirty="0"/>
              <a:t>는 </a:t>
            </a:r>
            <a:r>
              <a:rPr lang="ko-KR" altLang="en-US" dirty="0" smtClean="0"/>
              <a:t>네트워크 </a:t>
            </a:r>
            <a:r>
              <a:rPr lang="ko-KR" altLang="en-US" dirty="0"/>
              <a:t>관리자를 사용하는 명령 기반 </a:t>
            </a:r>
            <a:r>
              <a:rPr lang="ko-KR" altLang="en-US" dirty="0" smtClean="0"/>
              <a:t>도구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 err="1"/>
              <a:t>그놈의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네트워크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nm-</a:t>
            </a:r>
            <a:r>
              <a:rPr lang="en-US" altLang="ko-KR" dirty="0" err="1"/>
              <a:t>connectioneditor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GUI </a:t>
            </a:r>
            <a:r>
              <a:rPr lang="ko-KR" altLang="en-US" dirty="0"/>
              <a:t>기반 도구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699563"/>
            <a:ext cx="7455477" cy="4849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92" y="2718920"/>
            <a:ext cx="7507432" cy="3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로 네트워크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우분투에서는 네트워크 설정을 위한 두 가지 </a:t>
            </a:r>
            <a:r>
              <a:rPr lang="en-US" altLang="ko-KR" dirty="0"/>
              <a:t>GUI </a:t>
            </a:r>
            <a:r>
              <a:rPr lang="ko-KR" altLang="en-US" dirty="0"/>
              <a:t>도구를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ko-KR" altLang="en-US" dirty="0" err="1"/>
              <a:t>그놈에</a:t>
            </a:r>
            <a:r>
              <a:rPr lang="ko-KR" altLang="en-US" dirty="0"/>
              <a:t> 포함된 </a:t>
            </a:r>
            <a:r>
              <a:rPr lang="en-US" altLang="ko-KR" dirty="0"/>
              <a:t>[</a:t>
            </a:r>
            <a:r>
              <a:rPr lang="ko-KR" altLang="en-US" dirty="0" smtClean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네트워크</a:t>
            </a:r>
            <a:r>
              <a:rPr lang="en-US" altLang="ko-KR" dirty="0" smtClean="0"/>
              <a:t>]</a:t>
            </a:r>
          </a:p>
          <a:p>
            <a:pPr lvl="2"/>
            <a:r>
              <a:rPr lang="ko-KR" altLang="en-US" dirty="0"/>
              <a:t>네트워크 관리자와 함께 설치되는 </a:t>
            </a:r>
            <a:r>
              <a:rPr lang="en-US" altLang="ko-KR" dirty="0" smtClean="0"/>
              <a:t>nm-connection-editor</a:t>
            </a:r>
          </a:p>
          <a:p>
            <a:r>
              <a:rPr lang="ko-KR" altLang="en-US" dirty="0" err="1"/>
              <a:t>그놈의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-[</a:t>
            </a:r>
            <a:r>
              <a:rPr lang="ko-KR" altLang="en-US" dirty="0"/>
              <a:t>네트워크</a:t>
            </a:r>
            <a:r>
              <a:rPr lang="en-US" altLang="ko-KR" dirty="0"/>
              <a:t>]</a:t>
            </a:r>
            <a:r>
              <a:rPr lang="ko-KR" altLang="en-US" dirty="0"/>
              <a:t>로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설정 화면에서 네트워크를 </a:t>
            </a:r>
            <a:r>
              <a:rPr lang="ko-KR" altLang="en-US" dirty="0" smtClean="0"/>
              <a:t>선택하면 네트워크 설정 창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2"/>
            <a:ext cx="3865104" cy="35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그놈의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-[</a:t>
            </a:r>
            <a:r>
              <a:rPr lang="ko-KR" altLang="en-US" dirty="0"/>
              <a:t>네트워크</a:t>
            </a:r>
            <a:r>
              <a:rPr lang="en-US" altLang="ko-KR" dirty="0"/>
              <a:t>]</a:t>
            </a:r>
            <a:r>
              <a:rPr lang="ko-KR" altLang="en-US" dirty="0"/>
              <a:t>로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/>
              <a:t>IPv4 </a:t>
            </a:r>
            <a:r>
              <a:rPr lang="ko-KR" altLang="en-US" dirty="0"/>
              <a:t>설정에서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ko-KR" altLang="en-US" dirty="0" err="1"/>
              <a:t>넷마스크</a:t>
            </a:r>
            <a:r>
              <a:rPr lang="en-US" altLang="ko-KR" dirty="0"/>
              <a:t>, </a:t>
            </a:r>
            <a:r>
              <a:rPr lang="ko-KR" altLang="en-US" dirty="0"/>
              <a:t>게이트웨이</a:t>
            </a:r>
            <a:r>
              <a:rPr lang="en-US" altLang="ko-KR" dirty="0"/>
              <a:t>, </a:t>
            </a:r>
            <a:r>
              <a:rPr lang="ko-KR" altLang="en-US" dirty="0"/>
              <a:t>네임서버</a:t>
            </a:r>
            <a:r>
              <a:rPr lang="en-US" altLang="ko-KR" dirty="0"/>
              <a:t>(DNS), </a:t>
            </a:r>
            <a:r>
              <a:rPr lang="ko-KR" altLang="en-US" dirty="0"/>
              <a:t>라우팅을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0" y="1944427"/>
            <a:ext cx="3706091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nm-connection-editor</a:t>
            </a:r>
            <a:r>
              <a:rPr lang="ko-KR" altLang="en-US" dirty="0"/>
              <a:t>로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(a) </a:t>
            </a:r>
            <a:r>
              <a:rPr lang="ko-KR" altLang="en-US" dirty="0" smtClean="0"/>
              <a:t>터미널에서 </a:t>
            </a:r>
            <a:r>
              <a:rPr lang="en-US" altLang="ko-KR" dirty="0" smtClean="0"/>
              <a:t>nm-connection-editor</a:t>
            </a:r>
            <a:r>
              <a:rPr lang="ko-KR" altLang="en-US" dirty="0"/>
              <a:t>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(b) </a:t>
            </a:r>
            <a:r>
              <a:rPr lang="ko-KR" altLang="en-US" dirty="0" smtClean="0"/>
              <a:t>‘</a:t>
            </a:r>
            <a:r>
              <a:rPr lang="ko-KR" altLang="en-US" dirty="0"/>
              <a:t>유선 연결 </a:t>
            </a:r>
            <a:r>
              <a:rPr lang="en-US" altLang="ko-KR" dirty="0"/>
              <a:t>1’</a:t>
            </a:r>
            <a:r>
              <a:rPr lang="ko-KR" altLang="en-US" dirty="0"/>
              <a:t>을 선택하고 하단의 설정 버튼을 클릭</a:t>
            </a:r>
            <a:r>
              <a:rPr lang="en-US" altLang="ko-KR" dirty="0"/>
              <a:t>: </a:t>
            </a:r>
            <a:r>
              <a:rPr lang="ko-KR" altLang="en-US" dirty="0"/>
              <a:t>세부 설정 가능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8" y="2204864"/>
            <a:ext cx="4007514" cy="261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153" y="2204864"/>
            <a:ext cx="4436889" cy="36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8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네트워크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설정하는 명령은 네트워크 관리자와 </a:t>
            </a:r>
            <a:r>
              <a:rPr lang="ko-KR" altLang="en-US" dirty="0" smtClean="0"/>
              <a:t>함께 설치되는 </a:t>
            </a:r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명령이며</a:t>
            </a:r>
            <a:r>
              <a:rPr lang="en-US" altLang="ko-KR" dirty="0"/>
              <a:t>, </a:t>
            </a:r>
            <a:r>
              <a:rPr lang="ko-KR" altLang="en-US" dirty="0"/>
              <a:t>이와 별도로 리눅스가 제공하는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Nmcli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</a:t>
            </a:r>
            <a:r>
              <a:rPr lang="ko-KR" altLang="en-US" dirty="0"/>
              <a:t>유선 네트워크뿐만 아니라 와이파이 등 무선 네트워크</a:t>
            </a:r>
            <a:r>
              <a:rPr lang="en-US" altLang="ko-KR" dirty="0"/>
              <a:t>, </a:t>
            </a:r>
            <a:r>
              <a:rPr lang="ko-KR" altLang="en-US" dirty="0"/>
              <a:t>보안 등 네트워크와 관련된 </a:t>
            </a:r>
            <a:r>
              <a:rPr lang="ko-KR" altLang="en-US" dirty="0" smtClean="0"/>
              <a:t>거의 </a:t>
            </a:r>
            <a:r>
              <a:rPr lang="ko-KR" altLang="en-US" dirty="0"/>
              <a:t>모든 설정을 </a:t>
            </a:r>
            <a:r>
              <a:rPr lang="ko-KR" altLang="en-US" dirty="0" smtClean="0"/>
              <a:t>관리</a:t>
            </a:r>
            <a:endParaRPr lang="en-US" altLang="ko-KR" dirty="0"/>
          </a:p>
          <a:p>
            <a:pPr lvl="1"/>
            <a:r>
              <a:rPr lang="en-US" altLang="ko-KR" dirty="0" err="1"/>
              <a:t>nmcli</a:t>
            </a:r>
            <a:r>
              <a:rPr lang="ko-KR" altLang="en-US" dirty="0"/>
              <a:t>는 명령 행에서 사용하는 명령은 물론이고 대화식 </a:t>
            </a:r>
            <a:r>
              <a:rPr lang="ko-KR" altLang="en-US" dirty="0" smtClean="0"/>
              <a:t>인터페이스도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64" y="2801103"/>
            <a:ext cx="5488013" cy="39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544616"/>
          </a:xfrm>
        </p:spPr>
        <p:txBody>
          <a:bodyPr/>
          <a:lstStyle/>
          <a:p>
            <a:r>
              <a:rPr lang="ko-KR" altLang="en-US" dirty="0"/>
              <a:t>네트워크의 전체 상태 살펴보기</a:t>
            </a:r>
            <a:r>
              <a:rPr lang="en-US" altLang="ko-KR" dirty="0"/>
              <a:t>: general(gen)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네트워크의 전체적인 상태는 </a:t>
            </a:r>
            <a:r>
              <a:rPr lang="en-US" altLang="ko-KR" dirty="0" err="1"/>
              <a:t>nmcli</a:t>
            </a:r>
            <a:r>
              <a:rPr lang="ko-KR" altLang="en-US" dirty="0"/>
              <a:t>의 </a:t>
            </a:r>
            <a:r>
              <a:rPr lang="en-US" altLang="ko-KR" dirty="0"/>
              <a:t>general </a:t>
            </a:r>
            <a:r>
              <a:rPr lang="ko-KR" altLang="en-US" dirty="0"/>
              <a:t>명령으로 확인</a:t>
            </a:r>
            <a:endParaRPr lang="en-US" altLang="ko-KR" dirty="0" smtClean="0"/>
          </a:p>
          <a:p>
            <a:pPr lvl="1"/>
            <a:r>
              <a:rPr lang="en-US" altLang="ko-KR" dirty="0" err="1"/>
              <a:t>nmcli</a:t>
            </a:r>
            <a:r>
              <a:rPr lang="ko-KR" altLang="en-US" dirty="0" err="1"/>
              <a:t>를</a:t>
            </a:r>
            <a:r>
              <a:rPr lang="ko-KR" altLang="en-US" dirty="0"/>
              <a:t> 사용할 때 </a:t>
            </a:r>
            <a:r>
              <a:rPr lang="ko-KR" altLang="en-US" dirty="0" smtClean="0"/>
              <a:t>명령을 </a:t>
            </a:r>
            <a:r>
              <a:rPr lang="ko-KR" altLang="en-US" dirty="0"/>
              <a:t>줄여서 </a:t>
            </a:r>
            <a:r>
              <a:rPr lang="ko-KR" altLang="en-US" dirty="0" smtClean="0"/>
              <a:t>사용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74" y="1988840"/>
            <a:ext cx="7065818" cy="201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11. </a:t>
            </a:r>
            <a:r>
              <a:rPr lang="ko-KR" altLang="en-US" sz="2800" dirty="0" smtClean="0"/>
              <a:t>네트워크 설정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활성화</a:t>
            </a:r>
            <a:r>
              <a:rPr lang="en-US" altLang="ko-KR" dirty="0"/>
              <a:t>·</a:t>
            </a:r>
            <a:r>
              <a:rPr lang="ko-KR" altLang="en-US" dirty="0"/>
              <a:t>비활성화하기</a:t>
            </a:r>
            <a:r>
              <a:rPr lang="en-US" altLang="ko-KR" dirty="0"/>
              <a:t>: networking(net)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networking </a:t>
            </a:r>
            <a:r>
              <a:rPr lang="ko-KR" altLang="en-US" dirty="0"/>
              <a:t>명령은 네트워크를 </a:t>
            </a:r>
            <a:r>
              <a:rPr lang="ko-KR" altLang="en-US" dirty="0" smtClean="0"/>
              <a:t>활성화</a:t>
            </a:r>
            <a:r>
              <a:rPr lang="en-US" altLang="ko-KR" dirty="0" smtClean="0"/>
              <a:t>(on)</a:t>
            </a:r>
            <a:r>
              <a:rPr lang="ko-KR" altLang="en-US" dirty="0" smtClean="0"/>
              <a:t>하거나 비활성화</a:t>
            </a:r>
            <a:r>
              <a:rPr lang="en-US" altLang="ko-KR" dirty="0" smtClean="0"/>
              <a:t>(off)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/>
              <a:t>connectivity </a:t>
            </a:r>
            <a:r>
              <a:rPr lang="ko-KR" altLang="en-US" dirty="0"/>
              <a:t>서브 </a:t>
            </a:r>
            <a:r>
              <a:rPr lang="ko-KR" altLang="en-US" dirty="0" smtClean="0"/>
              <a:t>명령으로 </a:t>
            </a:r>
            <a:r>
              <a:rPr lang="ko-KR" altLang="en-US" dirty="0"/>
              <a:t>네트워크의 연결 상태를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  <a:p>
            <a:pPr lvl="1"/>
            <a:r>
              <a:rPr lang="en-US" altLang="ko-KR" dirty="0"/>
              <a:t>connectivity</a:t>
            </a:r>
            <a:r>
              <a:rPr lang="ko-KR" altLang="en-US" dirty="0"/>
              <a:t>가 출력하는 네트워크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/>
            <a:r>
              <a:rPr lang="en-US" altLang="ko-KR" dirty="0"/>
              <a:t>none(</a:t>
            </a:r>
            <a:r>
              <a:rPr lang="ko-KR" altLang="en-US" dirty="0"/>
              <a:t>없음</a:t>
            </a:r>
            <a:r>
              <a:rPr lang="en-US" altLang="ko-KR" dirty="0"/>
              <a:t>): </a:t>
            </a:r>
            <a:r>
              <a:rPr lang="ko-KR" altLang="en-US" dirty="0"/>
              <a:t>호스트가 아직 네트워크에 연결되어 있지 않다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limited</a:t>
            </a:r>
            <a:r>
              <a:rPr lang="en-US" altLang="ko-KR" dirty="0"/>
              <a:t>(</a:t>
            </a:r>
            <a:r>
              <a:rPr lang="ko-KR" altLang="en-US" dirty="0"/>
              <a:t>제한적</a:t>
            </a:r>
            <a:r>
              <a:rPr lang="en-US" altLang="ko-KR" dirty="0"/>
              <a:t>): </a:t>
            </a:r>
            <a:r>
              <a:rPr lang="ko-KR" altLang="en-US" dirty="0"/>
              <a:t>호스트가 네트워크에 연결되어 있지만 인터넷과 연결되지는 않았다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full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): </a:t>
            </a:r>
            <a:r>
              <a:rPr lang="ko-KR" altLang="en-US" dirty="0"/>
              <a:t>호스트가 네트워크에 연결되어 있고 인터넷도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unknown</a:t>
            </a:r>
            <a:r>
              <a:rPr lang="en-US" altLang="ko-KR" dirty="0"/>
              <a:t>(</a:t>
            </a:r>
            <a:r>
              <a:rPr lang="ko-KR" altLang="en-US" dirty="0"/>
              <a:t>알 수 없음</a:t>
            </a:r>
            <a:r>
              <a:rPr lang="en-US" altLang="ko-KR" dirty="0"/>
              <a:t>): </a:t>
            </a:r>
            <a:r>
              <a:rPr lang="ko-KR" altLang="en-US" dirty="0"/>
              <a:t>네트워크 연결 상태를 알 수 없다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net </a:t>
            </a:r>
            <a:r>
              <a:rPr lang="en-US" altLang="ko-KR" dirty="0" smtClean="0"/>
              <a:t>off: </a:t>
            </a:r>
            <a:r>
              <a:rPr lang="ko-KR" altLang="en-US" dirty="0" smtClean="0"/>
              <a:t>네트워크 비활성화 </a:t>
            </a:r>
            <a:r>
              <a:rPr lang="en-US" altLang="ko-KR" dirty="0"/>
              <a:t>/ </a:t>
            </a:r>
            <a:r>
              <a:rPr lang="en-US" altLang="ko-KR" dirty="0" err="1"/>
              <a:t>nmcli</a:t>
            </a:r>
            <a:r>
              <a:rPr lang="en-US" altLang="ko-KR" dirty="0"/>
              <a:t> net </a:t>
            </a:r>
            <a:r>
              <a:rPr lang="en-US" altLang="ko-KR" dirty="0" smtClean="0"/>
              <a:t>on: </a:t>
            </a:r>
            <a:r>
              <a:rPr lang="ko-KR" altLang="en-US" dirty="0" smtClean="0"/>
              <a:t>네트워크 활성화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89040"/>
            <a:ext cx="75914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63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설정하기</a:t>
            </a:r>
            <a:r>
              <a:rPr lang="en-US" altLang="ko-KR" dirty="0"/>
              <a:t>: </a:t>
            </a:r>
            <a:r>
              <a:rPr lang="en-US" altLang="ko-KR" dirty="0" err="1"/>
              <a:t>connetion</a:t>
            </a:r>
            <a:r>
              <a:rPr lang="en-US" altLang="ko-KR" dirty="0"/>
              <a:t>(con)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네트워크 연결 </a:t>
            </a:r>
            <a:r>
              <a:rPr lang="ko-KR" altLang="en-US" dirty="0" smtClean="0"/>
              <a:t>프로파일 </a:t>
            </a:r>
            <a:r>
              <a:rPr lang="ko-KR" altLang="en-US" dirty="0"/>
              <a:t>출력하기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show </a:t>
            </a:r>
            <a:r>
              <a:rPr lang="ko-KR" altLang="en-US" dirty="0"/>
              <a:t>명령은 연결 프로파일의 이름과 </a:t>
            </a:r>
            <a:r>
              <a:rPr lang="en-US" altLang="ko-KR" dirty="0"/>
              <a:t>UUID, </a:t>
            </a:r>
            <a:r>
              <a:rPr lang="ko-KR" altLang="en-US" dirty="0"/>
              <a:t>네트워크 유형</a:t>
            </a:r>
            <a:r>
              <a:rPr lang="en-US" altLang="ko-KR" dirty="0"/>
              <a:t>, </a:t>
            </a:r>
            <a:r>
              <a:rPr lang="ko-KR" altLang="en-US" dirty="0"/>
              <a:t>연결된 </a:t>
            </a:r>
            <a:r>
              <a:rPr lang="ko-KR" altLang="en-US" dirty="0" err="1" smtClean="0"/>
              <a:t>장치명을</a:t>
            </a:r>
            <a:r>
              <a:rPr lang="ko-KR" altLang="en-US" dirty="0" smtClean="0"/>
              <a:t> </a:t>
            </a:r>
            <a:r>
              <a:rPr lang="ko-KR" altLang="en-US" dirty="0"/>
              <a:t>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250289" cy="3180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24" y="5575579"/>
            <a:ext cx="7013864" cy="10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중지하기</a:t>
            </a:r>
            <a:r>
              <a:rPr lang="en-US" altLang="ko-KR" dirty="0"/>
              <a:t>: </a:t>
            </a:r>
            <a:r>
              <a:rPr lang="en-US" altLang="ko-KR" dirty="0" smtClean="0"/>
              <a:t>down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down </a:t>
            </a:r>
            <a:r>
              <a:rPr lang="ko-KR" altLang="en-US" dirty="0"/>
              <a:t>명령은 네트워크의 연결을 </a:t>
            </a:r>
            <a:r>
              <a:rPr lang="ko-KR" altLang="en-US" dirty="0" smtClean="0"/>
              <a:t>중지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네트워크 연결 시작하기</a:t>
            </a:r>
            <a:r>
              <a:rPr lang="en-US" altLang="ko-KR" dirty="0"/>
              <a:t>: </a:t>
            </a:r>
            <a:r>
              <a:rPr lang="en-US" altLang="ko-KR" dirty="0" smtClean="0"/>
              <a:t>up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up </a:t>
            </a:r>
            <a:r>
              <a:rPr lang="ko-KR" altLang="en-US" dirty="0"/>
              <a:t>명령은 네트워크의 연결을 시작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56751" y="1876372"/>
            <a:ext cx="7027617" cy="2020680"/>
            <a:chOff x="684958" y="2933700"/>
            <a:chExt cx="7730379" cy="222274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62" y="2933700"/>
              <a:ext cx="7686675" cy="9906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58" y="3861048"/>
              <a:ext cx="7715250" cy="1295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82" y="4755002"/>
            <a:ext cx="7022523" cy="17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추가하기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IPv4 </a:t>
            </a:r>
            <a:r>
              <a:rPr lang="ko-KR" altLang="en-US" dirty="0" err="1"/>
              <a:t>이더넷</a:t>
            </a:r>
            <a:r>
              <a:rPr lang="ko-KR" altLang="en-US" dirty="0"/>
              <a:t> </a:t>
            </a:r>
            <a:r>
              <a:rPr lang="ko-KR" altLang="en-US" dirty="0" smtClean="0"/>
              <a:t>연결을 추가하려면 </a:t>
            </a:r>
            <a:r>
              <a:rPr lang="ko-KR" altLang="en-US" dirty="0"/>
              <a:t>다음과 같은 형식으로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고정 </a:t>
            </a:r>
            <a:r>
              <a:rPr lang="en-US" altLang="ko-KR" dirty="0"/>
              <a:t>IP</a:t>
            </a:r>
            <a:r>
              <a:rPr lang="ko-KR" altLang="en-US" dirty="0"/>
              <a:t>를 사용할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연결 프로파일 이름</a:t>
            </a:r>
            <a:r>
              <a:rPr lang="en-US" altLang="ko-KR" dirty="0"/>
              <a:t>(connection name): test-net</a:t>
            </a:r>
          </a:p>
          <a:p>
            <a:pPr lvl="2"/>
            <a:r>
              <a:rPr lang="ko-KR" altLang="en-US" dirty="0" smtClean="0"/>
              <a:t>네트워크 </a:t>
            </a:r>
            <a:r>
              <a:rPr lang="ko-KR" altLang="en-US" dirty="0" err="1"/>
              <a:t>장치명</a:t>
            </a:r>
            <a:r>
              <a:rPr lang="en-US" altLang="ko-KR" dirty="0"/>
              <a:t>(</a:t>
            </a:r>
            <a:r>
              <a:rPr lang="en-US" altLang="ko-KR" dirty="0" err="1"/>
              <a:t>ifname</a:t>
            </a:r>
            <a:r>
              <a:rPr lang="en-US" altLang="ko-KR" dirty="0"/>
              <a:t>): ens33</a:t>
            </a:r>
          </a:p>
          <a:p>
            <a:pPr lvl="2"/>
            <a:r>
              <a:rPr lang="en-US" altLang="ko-KR" dirty="0"/>
              <a:t>IPv4 </a:t>
            </a:r>
            <a:r>
              <a:rPr lang="ko-KR" altLang="en-US" dirty="0"/>
              <a:t>주소</a:t>
            </a:r>
            <a:r>
              <a:rPr lang="en-US" altLang="ko-KR" dirty="0"/>
              <a:t>: 192.168.1.10/24(/24</a:t>
            </a:r>
            <a:r>
              <a:rPr lang="ko-KR" altLang="en-US" dirty="0"/>
              <a:t>는 </a:t>
            </a:r>
            <a:r>
              <a:rPr lang="ko-KR" altLang="en-US" dirty="0" err="1"/>
              <a:t>넷마스크를</a:t>
            </a:r>
            <a:r>
              <a:rPr lang="ko-KR" altLang="en-US" dirty="0"/>
              <a:t> 표시</a:t>
            </a:r>
            <a:r>
              <a:rPr lang="en-US" altLang="ko-KR" dirty="0"/>
              <a:t>: 255.255.255.0)</a:t>
            </a:r>
          </a:p>
          <a:p>
            <a:pPr lvl="2"/>
            <a:r>
              <a:rPr lang="ko-KR" altLang="en-US" dirty="0" smtClean="0"/>
              <a:t>게이트웨이 </a:t>
            </a:r>
            <a:r>
              <a:rPr lang="ko-KR" altLang="en-US" dirty="0"/>
              <a:t>주소</a:t>
            </a:r>
            <a:r>
              <a:rPr lang="en-US" altLang="ko-KR" dirty="0"/>
              <a:t>(gw4): </a:t>
            </a:r>
            <a:r>
              <a:rPr lang="en-US" altLang="ko-KR" dirty="0" smtClean="0"/>
              <a:t>192.168.1.1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명령으로 확인해보면 </a:t>
            </a:r>
            <a:r>
              <a:rPr lang="en-US" altLang="ko-KR" dirty="0"/>
              <a:t>test-net</a:t>
            </a:r>
            <a:r>
              <a:rPr lang="ko-KR" altLang="en-US" dirty="0"/>
              <a:t>으로 연결이 추가되었음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61909" cy="6754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017474"/>
            <a:ext cx="6953250" cy="1203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571388"/>
            <a:ext cx="7022523" cy="128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4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추가하기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en-US" altLang="ko-KR" dirty="0"/>
              <a:t>add </a:t>
            </a:r>
            <a:r>
              <a:rPr lang="ko-KR" altLang="en-US" dirty="0"/>
              <a:t>명령으로 연결을 추가한 후 새로운 </a:t>
            </a:r>
            <a:r>
              <a:rPr lang="ko-KR" altLang="en-US" dirty="0" err="1"/>
              <a:t>이더넷</a:t>
            </a:r>
            <a:r>
              <a:rPr lang="ko-KR" altLang="en-US" dirty="0"/>
              <a:t> 연결을 </a:t>
            </a:r>
            <a:r>
              <a:rPr lang="ko-KR" altLang="en-US" dirty="0" smtClean="0"/>
              <a:t>시작하려면 </a:t>
            </a:r>
            <a:r>
              <a:rPr lang="en-US" altLang="ko-KR" dirty="0" smtClean="0"/>
              <a:t>up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test-net </a:t>
            </a:r>
            <a:r>
              <a:rPr lang="ko-KR" altLang="en-US" dirty="0"/>
              <a:t>연결에 </a:t>
            </a:r>
            <a:r>
              <a:rPr lang="ko-KR" altLang="en-US" dirty="0" err="1"/>
              <a:t>장치명이</a:t>
            </a:r>
            <a:r>
              <a:rPr lang="ko-KR" altLang="en-US" dirty="0"/>
              <a:t> </a:t>
            </a:r>
            <a:r>
              <a:rPr lang="ko-KR" altLang="en-US" dirty="0" smtClean="0"/>
              <a:t>할당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944591" cy="510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92978"/>
            <a:ext cx="6987886" cy="14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추가하기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en-US" altLang="ko-KR" dirty="0" err="1" smtClean="0"/>
              <a:t>nmcli</a:t>
            </a:r>
            <a:r>
              <a:rPr lang="en-US" altLang="ko-KR" dirty="0" smtClean="0"/>
              <a:t>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IPv4 </a:t>
            </a:r>
            <a:r>
              <a:rPr lang="ko-KR" altLang="en-US" dirty="0"/>
              <a:t>주소가 </a:t>
            </a:r>
            <a:r>
              <a:rPr lang="en-US" altLang="ko-KR" dirty="0"/>
              <a:t>192.168.1.10</a:t>
            </a:r>
            <a:r>
              <a:rPr lang="ko-KR" altLang="en-US" dirty="0"/>
              <a:t>으로 </a:t>
            </a:r>
            <a:r>
              <a:rPr lang="ko-KR" altLang="en-US" dirty="0" smtClean="0"/>
              <a:t>바뀜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동적 </a:t>
            </a:r>
            <a:r>
              <a:rPr lang="en-US" altLang="ko-KR" dirty="0"/>
              <a:t>IP </a:t>
            </a:r>
            <a:r>
              <a:rPr lang="ko-KR" altLang="en-US" dirty="0"/>
              <a:t>연결을 </a:t>
            </a:r>
            <a:r>
              <a:rPr lang="ko-KR" altLang="en-US" dirty="0" smtClean="0"/>
              <a:t>추가할 경우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9" y="1916832"/>
            <a:ext cx="7005205" cy="25630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0" y="4888275"/>
            <a:ext cx="6979227" cy="6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25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수정하기</a:t>
            </a:r>
            <a:r>
              <a:rPr lang="en-US" altLang="ko-KR" dirty="0"/>
              <a:t>: modify(mod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modify </a:t>
            </a:r>
            <a:r>
              <a:rPr lang="ko-KR" altLang="en-US" dirty="0"/>
              <a:t>명령은 기존의 연결 프로파일을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6944591" cy="450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68042"/>
            <a:ext cx="6944591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46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수정하기</a:t>
            </a:r>
            <a:r>
              <a:rPr lang="en-US" altLang="ko-KR" dirty="0"/>
              <a:t>: modify(mod)</a:t>
            </a:r>
          </a:p>
          <a:p>
            <a:pPr lvl="1"/>
            <a:r>
              <a:rPr lang="en-US" altLang="ko-KR" dirty="0"/>
              <a:t>test-net </a:t>
            </a:r>
            <a:r>
              <a:rPr lang="ko-KR" altLang="en-US" dirty="0"/>
              <a:t>연결의 </a:t>
            </a:r>
            <a:r>
              <a:rPr lang="en-US" altLang="ko-KR" dirty="0"/>
              <a:t>IPv4 </a:t>
            </a:r>
            <a:r>
              <a:rPr lang="ko-KR" altLang="en-US" dirty="0"/>
              <a:t>주소를 </a:t>
            </a:r>
            <a:r>
              <a:rPr lang="ko-KR" altLang="en-US" dirty="0" smtClean="0"/>
              <a:t>변경할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주소 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게이트웨이 수정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특정 네트워크로 가는 경로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연결 프로파일의 내용을 수정하면 </a:t>
            </a:r>
            <a:r>
              <a:rPr lang="en-US" altLang="ko-KR" dirty="0"/>
              <a:t>up </a:t>
            </a:r>
            <a:r>
              <a:rPr lang="ko-KR" altLang="en-US" dirty="0"/>
              <a:t>명령으로 다시 적용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70568" cy="406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49389"/>
            <a:ext cx="6970568" cy="441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18" y="3501008"/>
            <a:ext cx="6953250" cy="424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302042"/>
            <a:ext cx="6961909" cy="432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941" y="5101809"/>
            <a:ext cx="6979227" cy="5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연결 삭제하기</a:t>
            </a:r>
            <a:r>
              <a:rPr lang="en-US" altLang="ko-KR" dirty="0"/>
              <a:t>: delete(del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connection delete </a:t>
            </a:r>
            <a:r>
              <a:rPr lang="ko-KR" altLang="en-US" dirty="0"/>
              <a:t>명령은 연결 프로파일을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연결 프로파일 </a:t>
            </a:r>
            <a:r>
              <a:rPr lang="en-US" altLang="ko-KR" dirty="0"/>
              <a:t>test-net</a:t>
            </a:r>
            <a:r>
              <a:rPr lang="ko-KR" altLang="en-US" dirty="0"/>
              <a:t>을 </a:t>
            </a:r>
            <a:r>
              <a:rPr lang="ko-KR" altLang="en-US" dirty="0" smtClean="0"/>
              <a:t>삭제할 경우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네트워크 연결 프로파일 </a:t>
            </a:r>
            <a:r>
              <a:rPr lang="ko-KR" altLang="en-US" dirty="0" err="1"/>
              <a:t>읽어오기</a:t>
            </a:r>
            <a:r>
              <a:rPr lang="en-US" altLang="ko-KR" dirty="0"/>
              <a:t>: reload, </a:t>
            </a:r>
            <a:r>
              <a:rPr lang="en-US" altLang="ko-KR" dirty="0" smtClean="0"/>
              <a:t>load</a:t>
            </a:r>
          </a:p>
          <a:p>
            <a:pPr lvl="1"/>
            <a:r>
              <a:rPr lang="ko-KR" altLang="en-US" dirty="0"/>
              <a:t>연결 프로파일이 </a:t>
            </a:r>
            <a:r>
              <a:rPr lang="ko-KR" altLang="en-US" dirty="0" smtClean="0"/>
              <a:t>수정되었는지 관리자에게 알려주기 위해 </a:t>
            </a:r>
            <a:r>
              <a:rPr lang="en-US" altLang="ko-KR" dirty="0"/>
              <a:t>reload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명령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35932" cy="458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75" y="2667922"/>
            <a:ext cx="7039841" cy="1697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9" y="5201863"/>
            <a:ext cx="6935932" cy="6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장치의 상태 보기</a:t>
            </a:r>
            <a:r>
              <a:rPr lang="en-US" altLang="ko-KR" dirty="0"/>
              <a:t>: device(dev)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device </a:t>
            </a:r>
            <a:r>
              <a:rPr lang="ko-KR" altLang="en-US" dirty="0"/>
              <a:t>명령은 네트워크 장치의 상태를 출력하고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ko-KR" altLang="en-US" dirty="0"/>
              <a:t>네트워크 장치의 상태 보기</a:t>
            </a:r>
            <a:r>
              <a:rPr lang="en-US" altLang="ko-KR" dirty="0"/>
              <a:t>: </a:t>
            </a:r>
            <a:r>
              <a:rPr lang="en-US" altLang="ko-KR" dirty="0" smtClean="0"/>
              <a:t>status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네트워크 장치의 상세 정보 보기</a:t>
            </a:r>
            <a:r>
              <a:rPr lang="en-US" altLang="ko-KR" dirty="0"/>
              <a:t>: show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47" y="2276872"/>
            <a:ext cx="6953250" cy="143740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29879" y="4076634"/>
            <a:ext cx="7005973" cy="1844372"/>
            <a:chOff x="829879" y="4076634"/>
            <a:chExt cx="7005973" cy="184437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879" y="4076634"/>
              <a:ext cx="6979227" cy="158461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87180"/>
            <a:stretch/>
          </p:blipFill>
          <p:spPr>
            <a:xfrm>
              <a:off x="830647" y="5661248"/>
              <a:ext cx="7005205" cy="259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76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01. </a:t>
            </a:r>
            <a:r>
              <a:rPr lang="ko-KR" altLang="en-US" dirty="0"/>
              <a:t>네트워크의 기초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02. </a:t>
            </a:r>
            <a:r>
              <a:rPr lang="ko-KR" altLang="en-US" dirty="0"/>
              <a:t>네트워크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03. </a:t>
            </a:r>
            <a:r>
              <a:rPr lang="ko-KR" altLang="en-US" dirty="0" smtClean="0"/>
              <a:t>호스트 이름 설정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04. </a:t>
            </a:r>
            <a:r>
              <a:rPr lang="ko-KR" altLang="en-US" dirty="0"/>
              <a:t>네트워크 상태 확인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</a:t>
            </a:r>
            <a:r>
              <a:rPr lang="ko-KR" altLang="en-US" dirty="0"/>
              <a:t>장치의 상세 정보 보기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 다음에 </a:t>
            </a:r>
            <a:r>
              <a:rPr lang="ko-KR" altLang="en-US" dirty="0" err="1"/>
              <a:t>장치명을</a:t>
            </a:r>
            <a:r>
              <a:rPr lang="ko-KR" altLang="en-US" dirty="0"/>
              <a:t> 지정하면 해당 장치의 상세 </a:t>
            </a:r>
            <a:r>
              <a:rPr lang="ko-KR" altLang="en-US" dirty="0" smtClean="0"/>
              <a:t>정보</a:t>
            </a:r>
            <a:r>
              <a:rPr lang="en-US" altLang="ko-KR" dirty="0"/>
              <a:t>(</a:t>
            </a:r>
            <a:r>
              <a:rPr lang="en-US" altLang="ko-KR" dirty="0" smtClean="0"/>
              <a:t>ens33)</a:t>
            </a:r>
            <a:r>
              <a:rPr lang="ko-KR" altLang="en-US" dirty="0" smtClean="0"/>
              <a:t>가 </a:t>
            </a:r>
            <a:r>
              <a:rPr lang="ko-KR" altLang="en-US" dirty="0"/>
              <a:t>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88" y="1916832"/>
            <a:ext cx="6970568" cy="45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 네트워크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설정은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명령으로도 </a:t>
            </a:r>
            <a:r>
              <a:rPr lang="ko-KR" altLang="en-US" dirty="0" smtClean="0"/>
              <a:t>가능하지만</a:t>
            </a:r>
            <a:r>
              <a:rPr lang="en-US" altLang="ko-KR" dirty="0" smtClean="0"/>
              <a:t>, </a:t>
            </a:r>
            <a:r>
              <a:rPr lang="ko-KR" altLang="en-US" dirty="0"/>
              <a:t>시스템을 </a:t>
            </a:r>
            <a:r>
              <a:rPr lang="ko-KR" altLang="en-US" dirty="0" err="1"/>
              <a:t>재시작하면</a:t>
            </a:r>
            <a:r>
              <a:rPr lang="ko-KR" altLang="en-US" dirty="0"/>
              <a:t> </a:t>
            </a:r>
            <a:r>
              <a:rPr lang="ko-KR" altLang="en-US" dirty="0" smtClean="0"/>
              <a:t>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설정한 </a:t>
            </a:r>
            <a:r>
              <a:rPr lang="ko-KR" altLang="en-US" dirty="0"/>
              <a:t>내용이 시스템을 다시 시작한 후에도 적용되게 하려면 설정 파일에 </a:t>
            </a:r>
            <a:r>
              <a:rPr lang="ko-KR" altLang="en-US" dirty="0" smtClean="0"/>
              <a:t>저장해야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1" y="2276872"/>
            <a:ext cx="7490114" cy="36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6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장치의 주소 관리하기</a:t>
            </a:r>
            <a:r>
              <a:rPr lang="en-US" altLang="ko-KR" dirty="0"/>
              <a:t>: address(</a:t>
            </a:r>
            <a:r>
              <a:rPr lang="en-US" altLang="ko-KR" dirty="0" err="1"/>
              <a:t>addr</a:t>
            </a:r>
            <a:r>
              <a:rPr lang="en-US" altLang="ko-KR" dirty="0"/>
              <a:t>)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address </a:t>
            </a:r>
            <a:r>
              <a:rPr lang="ko-KR" altLang="en-US" dirty="0"/>
              <a:t>명령은 </a:t>
            </a:r>
            <a:r>
              <a:rPr lang="en-US" altLang="ko-KR" dirty="0"/>
              <a:t>IP </a:t>
            </a:r>
            <a:r>
              <a:rPr lang="ko-KR" altLang="en-US" dirty="0"/>
              <a:t>주소의 정보를 출력하거나 설정하고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/>
              <a:t>네트워크 장치의 정보 보기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명령은 네트워크 장치의 정보를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 다음에 </a:t>
            </a:r>
            <a:r>
              <a:rPr lang="ko-KR" altLang="en-US" dirty="0" err="1"/>
              <a:t>장치명을</a:t>
            </a:r>
            <a:r>
              <a:rPr lang="ko-KR" altLang="en-US" dirty="0"/>
              <a:t> 지정하지 않으면 전체 장치에 대한 상세 정보가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전체 </a:t>
            </a:r>
            <a:r>
              <a:rPr lang="ko-KR" altLang="en-US" dirty="0"/>
              <a:t>장치의 정보를 출력한 것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99592" y="3086620"/>
            <a:ext cx="6233114" cy="3582740"/>
            <a:chOff x="423862" y="1514475"/>
            <a:chExt cx="8296275" cy="476862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862" y="1514475"/>
              <a:ext cx="8296275" cy="3829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862" y="5330602"/>
              <a:ext cx="8258175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80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장치의 정보 보기</a:t>
            </a:r>
            <a:r>
              <a:rPr lang="en-US" altLang="ko-KR" dirty="0"/>
              <a:t>: show</a:t>
            </a:r>
          </a:p>
          <a:p>
            <a:pPr lvl="1"/>
            <a:r>
              <a:rPr lang="en-US" altLang="ko-KR" dirty="0"/>
              <a:t>show </a:t>
            </a:r>
            <a:r>
              <a:rPr lang="ko-KR" altLang="en-US" dirty="0"/>
              <a:t>명령에 특정 장치를 지정하면 해당 </a:t>
            </a:r>
            <a:r>
              <a:rPr lang="ko-KR" altLang="en-US" dirty="0" smtClean="0"/>
              <a:t>장치</a:t>
            </a:r>
            <a:r>
              <a:rPr lang="en-US" altLang="ko-KR" dirty="0" smtClean="0"/>
              <a:t>(ens33)</a:t>
            </a:r>
            <a:r>
              <a:rPr lang="ko-KR" altLang="en-US" dirty="0" smtClean="0"/>
              <a:t>의 </a:t>
            </a:r>
            <a:r>
              <a:rPr lang="ko-KR" altLang="en-US" dirty="0"/>
              <a:t>정보만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IP </a:t>
            </a:r>
            <a:r>
              <a:rPr lang="ko-KR" altLang="en-US" dirty="0"/>
              <a:t>주소 설정하기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en-US" altLang="ko-KR" dirty="0"/>
              <a:t>ens33 </a:t>
            </a:r>
            <a:r>
              <a:rPr lang="ko-KR" altLang="en-US" dirty="0"/>
              <a:t>장치에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 고정 </a:t>
            </a:r>
            <a:r>
              <a:rPr lang="en-US" altLang="ko-KR" dirty="0"/>
              <a:t>IP </a:t>
            </a:r>
            <a:r>
              <a:rPr lang="ko-KR" altLang="en-US" dirty="0" smtClean="0"/>
              <a:t>주소를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916832"/>
            <a:ext cx="7498773" cy="2606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1" y="5304842"/>
            <a:ext cx="7438159" cy="5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삭제하기</a:t>
            </a:r>
            <a:r>
              <a:rPr lang="en-US" altLang="ko-KR" dirty="0"/>
              <a:t>: </a:t>
            </a:r>
            <a:r>
              <a:rPr lang="en-US" altLang="ko-KR" dirty="0" smtClean="0"/>
              <a:t>del</a:t>
            </a:r>
          </a:p>
          <a:p>
            <a:pPr lvl="1"/>
            <a:r>
              <a:rPr lang="en-US" altLang="ko-KR" dirty="0"/>
              <a:t>ens33 </a:t>
            </a:r>
            <a:r>
              <a:rPr lang="ko-KR" altLang="en-US" dirty="0"/>
              <a:t>장치에 설정된 </a:t>
            </a:r>
            <a:r>
              <a:rPr lang="en-US" altLang="ko-KR" dirty="0" smtClean="0"/>
              <a:t>192.168.1.20 </a:t>
            </a:r>
            <a:r>
              <a:rPr lang="ko-KR" altLang="en-US" dirty="0" smtClean="0"/>
              <a:t>주소를 </a:t>
            </a:r>
            <a:r>
              <a:rPr lang="ko-KR" altLang="en-US" dirty="0"/>
              <a:t>삭제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9" y="1916832"/>
            <a:ext cx="7387158" cy="29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17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라우팅 테이블과 게이트웨이 주소 관리하기</a:t>
            </a:r>
            <a:r>
              <a:rPr lang="en-US" altLang="ko-KR" dirty="0"/>
              <a:t>: route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 err="1"/>
              <a:t>ip</a:t>
            </a:r>
            <a:r>
              <a:rPr lang="en-US" altLang="ko-KR" dirty="0"/>
              <a:t> route </a:t>
            </a:r>
            <a:r>
              <a:rPr lang="ko-KR" altLang="en-US" dirty="0"/>
              <a:t>명령은 라우팅 테이블을 출력하거나 게이트웨이를 설정하고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다른 네트워크와 연결할 때 연결점이 되는 장치를 </a:t>
            </a:r>
            <a:r>
              <a:rPr lang="ko-KR" altLang="en-US" dirty="0" smtClean="0"/>
              <a:t>게이트웨이</a:t>
            </a:r>
            <a:endParaRPr lang="en-US" altLang="ko-KR" dirty="0" smtClean="0"/>
          </a:p>
          <a:p>
            <a:pPr lvl="1"/>
            <a:r>
              <a:rPr lang="ko-KR" altLang="en-US" dirty="0"/>
              <a:t>게이트웨이는 패킷을 보고 같은 </a:t>
            </a:r>
            <a:r>
              <a:rPr lang="ko-KR" altLang="en-US" dirty="0" smtClean="0"/>
              <a:t>네트워크로 </a:t>
            </a:r>
            <a:r>
              <a:rPr lang="ko-KR" altLang="en-US" dirty="0"/>
              <a:t>보내는 것이 아니면 외부로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r>
              <a:rPr lang="ko-KR" altLang="en-US" dirty="0"/>
              <a:t>라우팅 테이블 보기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1"/>
            <a:r>
              <a:rPr lang="ko-KR" altLang="en-US" dirty="0"/>
              <a:t>기본 게이트웨이 주소가 </a:t>
            </a:r>
            <a:r>
              <a:rPr lang="en-US" altLang="ko-KR" dirty="0"/>
              <a:t>192.168.1.1</a:t>
            </a:r>
            <a:r>
              <a:rPr lang="ko-KR" altLang="en-US" dirty="0"/>
              <a:t>이며</a:t>
            </a:r>
            <a:r>
              <a:rPr lang="en-US" altLang="ko-KR" dirty="0"/>
              <a:t>, ens33 </a:t>
            </a:r>
            <a:r>
              <a:rPr lang="ko-KR" altLang="en-US" dirty="0"/>
              <a:t>장치를 </a:t>
            </a:r>
            <a:r>
              <a:rPr lang="ko-KR" altLang="en-US" dirty="0" smtClean="0"/>
              <a:t>통해 접속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기본 게이트웨이 주소 설정하기</a:t>
            </a:r>
            <a:r>
              <a:rPr lang="en-US" altLang="ko-KR" dirty="0"/>
              <a:t>: add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3068960"/>
            <a:ext cx="7524750" cy="133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3" y="4785531"/>
            <a:ext cx="7464136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61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라우팅 경로 설정하기</a:t>
            </a:r>
            <a:r>
              <a:rPr lang="en-US" altLang="ko-KR" dirty="0"/>
              <a:t>: </a:t>
            </a:r>
            <a:r>
              <a:rPr lang="en-US" altLang="ko-KR" dirty="0" smtClean="0"/>
              <a:t>add</a:t>
            </a:r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게이트웨이 이외에 경로 추가</a:t>
            </a:r>
            <a:r>
              <a:rPr lang="en-US" altLang="ko-KR" dirty="0"/>
              <a:t>: 192.168.2.0 </a:t>
            </a:r>
            <a:r>
              <a:rPr lang="ko-KR" altLang="en-US" dirty="0" smtClean="0"/>
              <a:t>네트워크를 </a:t>
            </a:r>
            <a:r>
              <a:rPr lang="en-US" altLang="ko-KR" dirty="0"/>
              <a:t>192.168.1.1</a:t>
            </a:r>
            <a:r>
              <a:rPr lang="ko-KR" altLang="en-US" dirty="0"/>
              <a:t>을 통해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라우팅 경로 삭제하기</a:t>
            </a:r>
            <a:r>
              <a:rPr lang="en-US" altLang="ko-KR" dirty="0"/>
              <a:t>: </a:t>
            </a:r>
            <a:r>
              <a:rPr lang="en-US" altLang="ko-KR" dirty="0" smtClean="0"/>
              <a:t>del</a:t>
            </a:r>
          </a:p>
          <a:p>
            <a:pPr lvl="1"/>
            <a:r>
              <a:rPr lang="ko-KR" altLang="en-US" dirty="0"/>
              <a:t>라우팅 테이블에서 경로를 삭제하려면 </a:t>
            </a:r>
            <a:r>
              <a:rPr lang="en-US" altLang="ko-KR" dirty="0" err="1"/>
              <a:t>ip</a:t>
            </a:r>
            <a:r>
              <a:rPr lang="en-US" altLang="ko-KR" dirty="0"/>
              <a:t> route del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1844824"/>
            <a:ext cx="7524750" cy="2225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51" y="4666375"/>
            <a:ext cx="7507432" cy="19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/>
              <a:t>네트워크 인터페이스 활성화</a:t>
            </a:r>
            <a:r>
              <a:rPr lang="en-US" altLang="ko-KR" dirty="0"/>
              <a:t>·</a:t>
            </a:r>
            <a:r>
              <a:rPr lang="ko-KR" altLang="en-US" dirty="0"/>
              <a:t>비활성화하기</a:t>
            </a:r>
            <a:r>
              <a:rPr lang="en-US" altLang="ko-KR" dirty="0"/>
              <a:t>: link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인터페이스를 활성화 또는 비활성화하려면 </a:t>
            </a:r>
            <a:r>
              <a:rPr lang="en-US" altLang="ko-KR" dirty="0" err="1"/>
              <a:t>ip</a:t>
            </a:r>
            <a:r>
              <a:rPr lang="en-US" altLang="ko-KR" dirty="0"/>
              <a:t> link set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네트워크 인터페이스 비활성화하기</a:t>
            </a:r>
            <a:r>
              <a:rPr lang="en-US" altLang="ko-KR" dirty="0" smtClean="0"/>
              <a:t>: down </a:t>
            </a:r>
          </a:p>
          <a:p>
            <a:pPr lvl="1"/>
            <a:r>
              <a:rPr lang="ko-KR" altLang="en-US" dirty="0"/>
              <a:t>네트워크를 비활성화하면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smtClean="0"/>
              <a:t>DOWN</a:t>
            </a:r>
            <a:r>
              <a:rPr lang="ko-KR" altLang="en-US" dirty="0" smtClean="0"/>
              <a:t>이 </a:t>
            </a:r>
            <a:r>
              <a:rPr lang="ko-KR" altLang="en-US" dirty="0"/>
              <a:t>되고 </a:t>
            </a:r>
            <a:r>
              <a:rPr lang="en-US" altLang="ko-KR" dirty="0"/>
              <a:t>IP </a:t>
            </a:r>
            <a:r>
              <a:rPr lang="ko-KR" altLang="en-US" dirty="0"/>
              <a:t>주소도 할당되지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네트워크 </a:t>
            </a:r>
            <a:r>
              <a:rPr lang="ko-KR" altLang="en-US" dirty="0"/>
              <a:t>인터페이스 활성화하기 </a:t>
            </a:r>
            <a:r>
              <a:rPr lang="en-US" altLang="ko-KR" dirty="0"/>
              <a:t>: up 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활성화하면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/>
              <a:t>UP</a:t>
            </a:r>
            <a:r>
              <a:rPr lang="ko-KR" altLang="en-US" dirty="0"/>
              <a:t>이 </a:t>
            </a:r>
            <a:r>
              <a:rPr lang="ko-KR" altLang="en-US" dirty="0" smtClean="0"/>
              <a:t>되고 </a:t>
            </a:r>
            <a:r>
              <a:rPr lang="en-US" altLang="ko-KR" dirty="0" smtClean="0"/>
              <a:t>IP </a:t>
            </a:r>
            <a:r>
              <a:rPr lang="ko-KR" altLang="en-US" dirty="0"/>
              <a:t>주소도 할당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2" y="2232396"/>
            <a:ext cx="6827735" cy="1473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67" y="4327478"/>
            <a:ext cx="6788543" cy="2469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명령으로 네트워크 </a:t>
            </a:r>
            <a:r>
              <a:rPr lang="ko-KR" altLang="en-US" dirty="0" smtClean="0"/>
              <a:t>설정하기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ifconfig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우분투는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명령이 기본으로 설치되지 않으므로 </a:t>
            </a:r>
            <a:r>
              <a:rPr lang="en-US" altLang="ko-KR" dirty="0"/>
              <a:t>net-tools </a:t>
            </a:r>
            <a:r>
              <a:rPr lang="ko-KR" altLang="en-US" dirty="0"/>
              <a:t>패키지를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06667"/>
            <a:ext cx="5767015" cy="21893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67" y="4043822"/>
            <a:ext cx="6157150" cy="27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설치된 네트워크 인터페이스 설정 </a:t>
            </a:r>
            <a:r>
              <a:rPr lang="ko-KR" altLang="en-US" dirty="0" smtClean="0"/>
              <a:t>보기</a:t>
            </a:r>
            <a:endParaRPr lang="en-US" altLang="ko-KR" dirty="0" smtClean="0"/>
          </a:p>
          <a:p>
            <a:pPr lvl="1"/>
            <a:r>
              <a:rPr lang="ko-KR" altLang="en-US" dirty="0"/>
              <a:t>옵션 없이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명령을 사용하면 현재 설치된 네트워크 인터페이스의 설정 내용을 출력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971600" y="1864423"/>
            <a:ext cx="6211645" cy="4588913"/>
            <a:chOff x="885962" y="1916832"/>
            <a:chExt cx="7516091" cy="55525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62" y="1916832"/>
              <a:ext cx="7516091" cy="13854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962" y="3287076"/>
              <a:ext cx="7490114" cy="4182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27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6700" indent="-266700">
              <a:lnSpc>
                <a:spcPct val="150000"/>
              </a:lnSpc>
            </a:pPr>
            <a:r>
              <a:rPr lang="en-US" altLang="ko-KR" sz="1600" dirty="0"/>
              <a:t>TCP/IP </a:t>
            </a:r>
            <a:r>
              <a:rPr lang="ko-KR" altLang="en-US" sz="1600" dirty="0"/>
              <a:t>프로토콜의 계층 구조를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MAC </a:t>
            </a:r>
            <a:r>
              <a:rPr lang="ko-KR" altLang="en-US" sz="1600" dirty="0"/>
              <a:t>주소와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주소의 차이를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네트워크 </a:t>
            </a:r>
            <a:r>
              <a:rPr lang="ko-KR" altLang="en-US" sz="1600" dirty="0"/>
              <a:t>인터페이스를 설정할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라우팅 </a:t>
            </a:r>
            <a:r>
              <a:rPr lang="ko-KR" altLang="en-US" sz="1600" dirty="0"/>
              <a:t>테이블을 확인하고 기본 게이트웨이를 설정할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DNS </a:t>
            </a:r>
            <a:r>
              <a:rPr lang="ko-KR" altLang="en-US" sz="1600" dirty="0"/>
              <a:t>설정을 확인하고 질의를 수행할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ping</a:t>
            </a:r>
            <a:r>
              <a:rPr lang="ko-KR" altLang="en-US" sz="1600" dirty="0"/>
              <a:t>과 </a:t>
            </a:r>
            <a:r>
              <a:rPr lang="en-US" altLang="ko-KR" sz="1600" dirty="0"/>
              <a:t>traceroute </a:t>
            </a:r>
            <a:r>
              <a:rPr lang="ko-KR" altLang="en-US" sz="1600" dirty="0"/>
              <a:t>명령을 사용하여 통신이 가능한지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네트워크와 </a:t>
            </a:r>
            <a:r>
              <a:rPr lang="ko-KR" altLang="en-US" sz="1600" dirty="0"/>
              <a:t>관련된 통계 정보를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같은 </a:t>
            </a:r>
            <a:r>
              <a:rPr lang="ko-KR" altLang="en-US" sz="1600" dirty="0"/>
              <a:t>네트워크에 연결된 시스템의 </a:t>
            </a:r>
            <a:r>
              <a:rPr lang="en-US" altLang="ko-KR" sz="1600" dirty="0"/>
              <a:t>MAC </a:t>
            </a:r>
            <a:r>
              <a:rPr lang="ko-KR" altLang="en-US" sz="1600" dirty="0"/>
              <a:t>주소와 </a:t>
            </a:r>
            <a:r>
              <a:rPr lang="en-US" altLang="ko-KR" sz="1600" dirty="0"/>
              <a:t>IP </a:t>
            </a:r>
            <a:r>
              <a:rPr lang="ko-KR" altLang="en-US" sz="1600" dirty="0"/>
              <a:t>주소를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패킷을 </a:t>
            </a:r>
            <a:r>
              <a:rPr lang="ko-KR" altLang="en-US" sz="1600" dirty="0"/>
              <a:t>캡처하여 저장하고 내용을 분석할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설치된 네트워크 인터페이스 설정 </a:t>
            </a:r>
            <a:r>
              <a:rPr lang="ko-KR" altLang="en-US" dirty="0" smtClean="0"/>
              <a:t>보기</a:t>
            </a:r>
            <a:endParaRPr lang="en-US" altLang="ko-KR" dirty="0" smtClean="0"/>
          </a:p>
          <a:p>
            <a:pPr lvl="1"/>
            <a:r>
              <a:rPr lang="ko-KR" altLang="en-US" dirty="0"/>
              <a:t>앞의 예를 보면 네트워크가 다음과 </a:t>
            </a:r>
            <a:r>
              <a:rPr lang="ko-KR" altLang="en-US" dirty="0" smtClean="0"/>
              <a:t>같이 설정되었음</a:t>
            </a:r>
            <a:endParaRPr lang="en-US" altLang="ko-KR" dirty="0" smtClean="0"/>
          </a:p>
          <a:p>
            <a:pPr lvl="2"/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(ether): 00:0c:29:74:d8:b8</a:t>
            </a:r>
          </a:p>
          <a:p>
            <a:pPr lvl="2"/>
            <a:r>
              <a:rPr lang="en-US" altLang="ko-KR" dirty="0" smtClean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en-US" altLang="ko-KR" dirty="0" err="1"/>
              <a:t>inet</a:t>
            </a:r>
            <a:r>
              <a:rPr lang="en-US" altLang="ko-KR" dirty="0"/>
              <a:t>): 192.168.1.3</a:t>
            </a:r>
          </a:p>
          <a:p>
            <a:pPr lvl="2"/>
            <a:r>
              <a:rPr lang="ko-KR" altLang="en-US" dirty="0" err="1" smtClean="0"/>
              <a:t>넷마스크</a:t>
            </a:r>
            <a:r>
              <a:rPr lang="en-US" altLang="ko-KR" dirty="0"/>
              <a:t>(</a:t>
            </a:r>
            <a:r>
              <a:rPr lang="en-US" altLang="ko-KR" dirty="0" err="1"/>
              <a:t>netmask</a:t>
            </a:r>
            <a:r>
              <a:rPr lang="en-US" altLang="ko-KR" dirty="0"/>
              <a:t>): 255.255.255.0</a:t>
            </a:r>
          </a:p>
          <a:p>
            <a:pPr lvl="2"/>
            <a:r>
              <a:rPr lang="ko-KR" altLang="en-US" dirty="0" err="1" smtClean="0"/>
              <a:t>브로드캐스트</a:t>
            </a:r>
            <a:r>
              <a:rPr lang="ko-KR" altLang="en-US" dirty="0" smtClean="0"/>
              <a:t> </a:t>
            </a:r>
            <a:r>
              <a:rPr lang="ko-KR" altLang="en-US" dirty="0"/>
              <a:t>주소</a:t>
            </a:r>
            <a:r>
              <a:rPr lang="en-US" altLang="ko-KR" dirty="0"/>
              <a:t>(broadcast): 192.168.1.255</a:t>
            </a:r>
          </a:p>
          <a:p>
            <a:pPr lvl="2"/>
            <a:r>
              <a:rPr lang="en-US" altLang="ko-KR" dirty="0" smtClean="0"/>
              <a:t>IPv6 </a:t>
            </a:r>
            <a:r>
              <a:rPr lang="ko-KR" altLang="en-US" dirty="0"/>
              <a:t>주소</a:t>
            </a:r>
            <a:r>
              <a:rPr lang="en-US" altLang="ko-KR" dirty="0"/>
              <a:t>(inet6): fe80::</a:t>
            </a:r>
            <a:r>
              <a:rPr lang="en-US" altLang="ko-KR" dirty="0" smtClean="0"/>
              <a:t>14c1:f467:d0ee:1539</a:t>
            </a:r>
          </a:p>
          <a:p>
            <a:pPr lvl="1"/>
            <a:r>
              <a:rPr lang="en-US" altLang="ko-KR" dirty="0"/>
              <a:t>RX</a:t>
            </a:r>
            <a:r>
              <a:rPr lang="ko-KR" altLang="en-US" dirty="0"/>
              <a:t>는 부팅 후 현재까지 받은 패킷 수와 바이트 수를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TX</a:t>
            </a:r>
            <a:r>
              <a:rPr lang="ko-KR" altLang="en-US" dirty="0"/>
              <a:t>는 부팅 후 현재까지 </a:t>
            </a:r>
            <a:r>
              <a:rPr lang="ko-KR" altLang="en-US" dirty="0" smtClean="0"/>
              <a:t>보낸 </a:t>
            </a:r>
            <a:r>
              <a:rPr lang="ko-KR" altLang="en-US" dirty="0"/>
              <a:t>패킷 수와 바이트 수를 </a:t>
            </a:r>
            <a:r>
              <a:rPr lang="ko-KR" altLang="en-US" dirty="0" smtClean="0"/>
              <a:t>알려줌</a:t>
            </a:r>
            <a:endParaRPr lang="en-US" altLang="ko-KR" dirty="0" smtClean="0"/>
          </a:p>
          <a:p>
            <a:r>
              <a:rPr lang="ko-KR" altLang="en-US" dirty="0"/>
              <a:t>특정 네트워크 인터페이스 설정 보기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39" y="4068768"/>
            <a:ext cx="6817066" cy="26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0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인터페이스 사용 해제하기</a:t>
            </a:r>
            <a:r>
              <a:rPr lang="en-US" altLang="ko-KR" dirty="0"/>
              <a:t>: down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인터페이스가 다운되었을 때 </a:t>
            </a:r>
            <a:r>
              <a:rPr lang="en-US" altLang="ko-KR" dirty="0"/>
              <a:t>flags</a:t>
            </a:r>
            <a:r>
              <a:rPr lang="ko-KR" altLang="en-US" dirty="0"/>
              <a:t>를 보면 </a:t>
            </a:r>
            <a:r>
              <a:rPr lang="en-US" altLang="ko-KR" dirty="0"/>
              <a:t>UP</a:t>
            </a:r>
            <a:r>
              <a:rPr lang="ko-KR" altLang="en-US" dirty="0"/>
              <a:t>과 </a:t>
            </a:r>
            <a:r>
              <a:rPr lang="en-US" altLang="ko-KR" dirty="0"/>
              <a:t>RUNNING</a:t>
            </a:r>
            <a:r>
              <a:rPr lang="ko-KR" altLang="en-US" dirty="0"/>
              <a:t>이 없어지고</a:t>
            </a:r>
            <a:r>
              <a:rPr lang="en-US" altLang="ko-KR" dirty="0"/>
              <a:t>, </a:t>
            </a:r>
            <a:r>
              <a:rPr lang="ko-KR" altLang="en-US" dirty="0"/>
              <a:t>둘째 줄과 셋째 </a:t>
            </a:r>
            <a:r>
              <a:rPr lang="ko-KR" altLang="en-US" dirty="0" smtClean="0"/>
              <a:t>줄에 있던 </a:t>
            </a:r>
            <a:r>
              <a:rPr lang="en-US" altLang="ko-KR" dirty="0"/>
              <a:t>IP </a:t>
            </a:r>
            <a:r>
              <a:rPr lang="ko-KR" altLang="en-US" dirty="0"/>
              <a:t>주소 관련 부분인 </a:t>
            </a:r>
            <a:r>
              <a:rPr lang="en-US" altLang="ko-KR" dirty="0" err="1"/>
              <a:t>inet</a:t>
            </a:r>
            <a:r>
              <a:rPr lang="ko-KR" altLang="en-US" dirty="0"/>
              <a:t>과 </a:t>
            </a:r>
            <a:r>
              <a:rPr lang="en-US" altLang="ko-KR" dirty="0"/>
              <a:t>inet6</a:t>
            </a:r>
            <a:r>
              <a:rPr lang="ko-KR" altLang="en-US" dirty="0"/>
              <a:t>이 출력되지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6" y="1628800"/>
            <a:ext cx="6754091" cy="26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인터페이스 활성화하기</a:t>
            </a:r>
            <a:r>
              <a:rPr lang="en-US" altLang="ko-KR" dirty="0"/>
              <a:t>: up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인터페이스를 </a:t>
            </a:r>
            <a:r>
              <a:rPr lang="en-US" altLang="ko-KR" dirty="0"/>
              <a:t>up </a:t>
            </a:r>
            <a:r>
              <a:rPr lang="ko-KR" altLang="en-US" dirty="0"/>
              <a:t>옵션으로 활성화하면 </a:t>
            </a:r>
            <a:r>
              <a:rPr lang="en-US" altLang="ko-KR" dirty="0"/>
              <a:t>flags</a:t>
            </a:r>
            <a:r>
              <a:rPr lang="ko-KR" altLang="en-US" dirty="0"/>
              <a:t>에 </a:t>
            </a:r>
            <a:r>
              <a:rPr lang="en-US" altLang="ko-KR" dirty="0"/>
              <a:t>UP</a:t>
            </a:r>
            <a:r>
              <a:rPr lang="ko-KR" altLang="en-US" dirty="0"/>
              <a:t>과 </a:t>
            </a:r>
            <a:r>
              <a:rPr lang="en-US" altLang="ko-KR" dirty="0"/>
              <a:t>RUNNING</a:t>
            </a:r>
            <a:r>
              <a:rPr lang="ko-KR" altLang="en-US" dirty="0"/>
              <a:t>이 </a:t>
            </a:r>
            <a:r>
              <a:rPr lang="ko-KR" altLang="en-US" dirty="0" smtClean="0"/>
              <a:t>표시됨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8" y="1700808"/>
            <a:ext cx="6824938" cy="3079397"/>
            <a:chOff x="420490" y="2781300"/>
            <a:chExt cx="8258175" cy="37260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5" y="2781300"/>
              <a:ext cx="8210550" cy="12954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90" y="4002296"/>
              <a:ext cx="8258175" cy="2505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89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7" cy="5400600"/>
          </a:xfrm>
        </p:spPr>
        <p:txBody>
          <a:bodyPr/>
          <a:lstStyle/>
          <a:p>
            <a:r>
              <a:rPr lang="ko-KR" altLang="en-US" dirty="0"/>
              <a:t>네트워크 인터페이스 </a:t>
            </a:r>
            <a:r>
              <a:rPr lang="ko-KR" altLang="en-US" dirty="0" smtClean="0"/>
              <a:t>수동으로 설정하기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en-US" altLang="ko-KR" dirty="0"/>
              <a:t>192.168.1.3</a:t>
            </a:r>
            <a:r>
              <a:rPr lang="ko-KR" altLang="en-US" dirty="0"/>
              <a:t>에서 </a:t>
            </a:r>
            <a:r>
              <a:rPr lang="en-US" altLang="ko-KR" dirty="0"/>
              <a:t>192.168.1.10</a:t>
            </a:r>
            <a:r>
              <a:rPr lang="ko-KR" altLang="en-US" dirty="0" smtClean="0"/>
              <a:t>으로 </a:t>
            </a:r>
            <a:r>
              <a:rPr lang="ko-KR" altLang="en-US" dirty="0"/>
              <a:t>바꾸어 설정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96" y="1582627"/>
            <a:ext cx="7446818" cy="4329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71696" y="2492896"/>
            <a:ext cx="7507432" cy="3624259"/>
            <a:chOff x="818283" y="2043546"/>
            <a:chExt cx="7507432" cy="36242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83" y="2043546"/>
              <a:ext cx="7507432" cy="277090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076" y="4775919"/>
              <a:ext cx="7490114" cy="8918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/>
              <a:t>게이트웨이</a:t>
            </a:r>
            <a:r>
              <a:rPr lang="ko-KR" altLang="en-US" dirty="0"/>
              <a:t>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/>
              <a:t>인터넷은 네트워크와 네트워크를 연결한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네트워크를 다른 </a:t>
            </a:r>
            <a:r>
              <a:rPr lang="ko-KR" altLang="en-US" dirty="0" smtClean="0"/>
              <a:t>네트워크와 </a:t>
            </a:r>
            <a:r>
              <a:rPr lang="ko-KR" altLang="en-US" dirty="0"/>
              <a:t>연결할 때 연결점이 되는 </a:t>
            </a:r>
            <a:r>
              <a:rPr lang="ko-KR" altLang="en-US" dirty="0" smtClean="0"/>
              <a:t>장치가 </a:t>
            </a:r>
            <a:r>
              <a:rPr lang="ko-KR" altLang="en-US" dirty="0" err="1" smtClean="0"/>
              <a:t>게이트웨이</a:t>
            </a:r>
            <a:endParaRPr lang="en-US" altLang="ko-KR" dirty="0" smtClean="0"/>
          </a:p>
          <a:p>
            <a:pPr lvl="1"/>
            <a:r>
              <a:rPr lang="ko-KR" altLang="en-US" dirty="0" err="1"/>
              <a:t>게이트웨이의</a:t>
            </a:r>
            <a:r>
              <a:rPr lang="ko-KR" altLang="en-US" dirty="0"/>
              <a:t> 설정과 확인은 </a:t>
            </a:r>
            <a:r>
              <a:rPr lang="en-US" altLang="ko-KR" dirty="0"/>
              <a:t>route </a:t>
            </a:r>
            <a:r>
              <a:rPr lang="ko-KR" altLang="en-US" dirty="0" smtClean="0"/>
              <a:t>명령으로 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0" y="2420888"/>
            <a:ext cx="6801323" cy="207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/>
              <a:t>게이트웨이</a:t>
            </a:r>
            <a:r>
              <a:rPr lang="ko-KR" altLang="en-US" dirty="0"/>
              <a:t>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6329795" cy="44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smtClean="0"/>
              <a:t>라우팅 </a:t>
            </a:r>
            <a:r>
              <a:rPr lang="ko-KR" altLang="en-US" dirty="0"/>
              <a:t>테이블 보기 </a:t>
            </a:r>
            <a:r>
              <a:rPr lang="en-US" altLang="ko-KR" dirty="0"/>
              <a:t>: route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84" y="1556792"/>
            <a:ext cx="7464136" cy="1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라우팅 테이블 보기 </a:t>
            </a:r>
            <a:r>
              <a:rPr lang="en-US" altLang="ko-KR" dirty="0"/>
              <a:t>: route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90490"/>
            <a:ext cx="6199909" cy="5204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06" y="1251992"/>
            <a:ext cx="23241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 게이트웨이 </a:t>
            </a:r>
            <a:r>
              <a:rPr lang="ko-KR" altLang="en-US" dirty="0" smtClean="0"/>
              <a:t>설정하기</a:t>
            </a:r>
            <a:r>
              <a:rPr lang="en-US" altLang="ko-KR" dirty="0" smtClean="0"/>
              <a:t>: add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기본 게이트웨이 </a:t>
            </a:r>
            <a:r>
              <a:rPr lang="ko-KR" altLang="en-US" dirty="0" smtClean="0"/>
              <a:t>삭제하기</a:t>
            </a:r>
            <a:r>
              <a:rPr lang="en-US" altLang="ko-KR" dirty="0" smtClean="0"/>
              <a:t>: del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94994"/>
            <a:ext cx="7013864" cy="16538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812207"/>
            <a:ext cx="7005205" cy="1697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/>
              <a:t>네트워크 인터페이스 설정을 파일에 </a:t>
            </a:r>
            <a:r>
              <a:rPr lang="ko-KR" altLang="en-US" dirty="0" smtClean="0"/>
              <a:t>저장하기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부팅할 </a:t>
            </a:r>
            <a:r>
              <a:rPr lang="ko-KR" altLang="en-US" dirty="0"/>
              <a:t>때 네트워크가 설정되게 하려면 </a:t>
            </a:r>
            <a:r>
              <a:rPr lang="en-US" altLang="ko-KR" dirty="0"/>
              <a:t>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/network/interfaces </a:t>
            </a:r>
            <a:r>
              <a:rPr lang="ko-KR" altLang="en-US" dirty="0" smtClean="0"/>
              <a:t>파일에 설정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우분투 서버의 </a:t>
            </a:r>
            <a:r>
              <a:rPr lang="ko-KR" altLang="en-US" dirty="0" smtClean="0"/>
              <a:t>경우 고정 </a:t>
            </a:r>
            <a:r>
              <a:rPr lang="en-US" altLang="ko-KR" dirty="0"/>
              <a:t>IP</a:t>
            </a:r>
            <a:r>
              <a:rPr lang="ko-KR" altLang="en-US" dirty="0"/>
              <a:t>를 사용하려면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/network/interfaces </a:t>
            </a:r>
            <a:r>
              <a:rPr lang="ko-KR" altLang="en-US" dirty="0"/>
              <a:t>파일을 </a:t>
            </a:r>
            <a:r>
              <a:rPr lang="ko-KR" altLang="en-US" dirty="0" smtClean="0"/>
              <a:t>수정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4" y="1590843"/>
            <a:ext cx="6329008" cy="1251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84" y="3173721"/>
            <a:ext cx="6344752" cy="3652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31840" y="2276872"/>
            <a:ext cx="10801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73" y="1124744"/>
            <a:ext cx="71628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호스트명을</a:t>
            </a:r>
            <a:r>
              <a:rPr lang="ko-KR" altLang="en-US" dirty="0" smtClean="0"/>
              <a:t> </a:t>
            </a:r>
            <a:r>
              <a:rPr lang="en-US" altLang="ko-KR" dirty="0"/>
              <a:t>IP </a:t>
            </a:r>
            <a:r>
              <a:rPr lang="ko-KR" altLang="en-US" dirty="0"/>
              <a:t>주소로 바꾸는 역할을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/>
              <a:t>만약 </a:t>
            </a:r>
            <a:r>
              <a:rPr lang="en-US" altLang="ko-KR" dirty="0"/>
              <a:t>DNS</a:t>
            </a:r>
            <a:r>
              <a:rPr lang="ko-KR" altLang="en-US" dirty="0"/>
              <a:t>가 설정되어 있지 않으면 이름으로 </a:t>
            </a:r>
            <a:r>
              <a:rPr lang="ko-KR" altLang="en-US" dirty="0" smtClean="0"/>
              <a:t>서버에 </a:t>
            </a:r>
            <a:r>
              <a:rPr lang="ko-KR" altLang="en-US" dirty="0"/>
              <a:t>접속할 수 없으며 직접 </a:t>
            </a:r>
            <a:r>
              <a:rPr lang="en-US" altLang="ko-KR" dirty="0"/>
              <a:t>IP </a:t>
            </a:r>
            <a:r>
              <a:rPr lang="ko-KR" altLang="en-US" dirty="0"/>
              <a:t>주소를 사용하여 </a:t>
            </a:r>
            <a:r>
              <a:rPr lang="ko-KR" altLang="en-US" dirty="0" smtClean="0"/>
              <a:t>접속 가능</a:t>
            </a:r>
            <a:endParaRPr lang="en-US" altLang="ko-KR" dirty="0" smtClean="0"/>
          </a:p>
          <a:p>
            <a:r>
              <a:rPr lang="en-US" altLang="ko-KR" dirty="0"/>
              <a:t>DNS </a:t>
            </a:r>
            <a:r>
              <a:rPr lang="ko-KR" altLang="en-US" dirty="0"/>
              <a:t>관리 서비스와 </a:t>
            </a:r>
            <a:r>
              <a:rPr lang="en-US" altLang="ko-KR" dirty="0"/>
              <a:t>DNS </a:t>
            </a:r>
            <a:r>
              <a:rPr lang="ko-KR" altLang="en-US" dirty="0"/>
              <a:t>서버 지정 파일 </a:t>
            </a:r>
            <a:endParaRPr lang="en-US" altLang="ko-KR" dirty="0" smtClean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서버의 주소를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62986"/>
            <a:ext cx="7005205" cy="207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 smtClean="0"/>
              <a:t>DNS </a:t>
            </a:r>
            <a:r>
              <a:rPr lang="ko-KR" altLang="en-US" dirty="0"/>
              <a:t>관리 서비스와 </a:t>
            </a:r>
            <a:r>
              <a:rPr lang="en-US" altLang="ko-KR" dirty="0"/>
              <a:t>DNS </a:t>
            </a:r>
            <a:r>
              <a:rPr lang="ko-KR" altLang="en-US" dirty="0"/>
              <a:t>서버 지정 파일 </a:t>
            </a:r>
            <a:endParaRPr lang="en-US" altLang="ko-KR" dirty="0" smtClean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서버의 정보는 </a:t>
            </a:r>
            <a:r>
              <a:rPr lang="en-US" altLang="ko-KR" dirty="0" err="1"/>
              <a:t>systemd</a:t>
            </a:r>
            <a:r>
              <a:rPr lang="en-US" altLang="ko-KR" dirty="0"/>
              <a:t>-resolve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--status </a:t>
            </a:r>
            <a:r>
              <a:rPr lang="ko-KR" altLang="en-US" dirty="0"/>
              <a:t>명령으로 </a:t>
            </a:r>
            <a:r>
              <a:rPr lang="en-US" altLang="ko-KR" dirty="0"/>
              <a:t>DNS </a:t>
            </a:r>
            <a:r>
              <a:rPr lang="ko-KR" altLang="en-US" dirty="0"/>
              <a:t>서버 정보를 확인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51220"/>
            <a:ext cx="5753644" cy="153144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43608" y="3731596"/>
            <a:ext cx="5782268" cy="2936352"/>
            <a:chOff x="726757" y="2819400"/>
            <a:chExt cx="7696200" cy="390828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662" y="2819400"/>
              <a:ext cx="7686675" cy="12192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757" y="3898760"/>
              <a:ext cx="7696200" cy="282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9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DNS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DNS</a:t>
            </a:r>
            <a:r>
              <a:rPr lang="ko-KR" altLang="en-US" dirty="0"/>
              <a:t>를 지정하는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연결 프로파일 </a:t>
            </a:r>
            <a:r>
              <a:rPr lang="en-US" altLang="ko-KR" dirty="0"/>
              <a:t>ens33</a:t>
            </a:r>
            <a:r>
              <a:rPr lang="ko-KR" altLang="en-US" dirty="0"/>
              <a:t>에 구글의 </a:t>
            </a:r>
            <a:r>
              <a:rPr lang="en-US" altLang="ko-KR" dirty="0"/>
              <a:t>DNS </a:t>
            </a:r>
            <a:r>
              <a:rPr lang="ko-KR" altLang="en-US" dirty="0"/>
              <a:t>서버 주소인 </a:t>
            </a:r>
            <a:r>
              <a:rPr lang="en-US" altLang="ko-KR" dirty="0"/>
              <a:t>8.8.8.8</a:t>
            </a:r>
            <a:r>
              <a:rPr lang="ko-KR" altLang="en-US" dirty="0"/>
              <a:t>과 </a:t>
            </a:r>
            <a:r>
              <a:rPr lang="en-US" altLang="ko-KR" dirty="0"/>
              <a:t>8.8.4.4</a:t>
            </a:r>
            <a:r>
              <a:rPr lang="ko-KR" altLang="en-US" dirty="0"/>
              <a:t>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--status </a:t>
            </a:r>
            <a:r>
              <a:rPr lang="ko-KR" altLang="en-US" dirty="0"/>
              <a:t>명령으로 확인해보면 </a:t>
            </a:r>
            <a:r>
              <a:rPr lang="en-US" altLang="ko-KR" dirty="0"/>
              <a:t>DNS </a:t>
            </a:r>
            <a:r>
              <a:rPr lang="ko-KR" altLang="en-US" dirty="0"/>
              <a:t>주소가 추가되었음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88366"/>
            <a:ext cx="6953250" cy="458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01637"/>
            <a:ext cx="6979227" cy="145472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33853" y="4581128"/>
            <a:ext cx="7022523" cy="2083686"/>
            <a:chOff x="709612" y="2424112"/>
            <a:chExt cx="7724775" cy="229205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612" y="2424112"/>
              <a:ext cx="7724775" cy="20097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61" y="2906417"/>
              <a:ext cx="7686675" cy="1809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041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서버에 </a:t>
            </a:r>
            <a:r>
              <a:rPr lang="ko-KR" altLang="en-US" dirty="0" smtClean="0"/>
              <a:t>질의하기</a:t>
            </a:r>
            <a:r>
              <a:rPr lang="en-US" altLang="ko-KR" dirty="0"/>
              <a:t>: </a:t>
            </a:r>
            <a:r>
              <a:rPr lang="en-US" altLang="ko-KR" dirty="0" err="1" smtClean="0"/>
              <a:t>nslookup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err="1"/>
              <a:t>nslookup</a:t>
            </a:r>
            <a:r>
              <a:rPr lang="en-US" altLang="ko-KR" dirty="0"/>
              <a:t> </a:t>
            </a:r>
            <a:r>
              <a:rPr lang="ko-KR" altLang="en-US" dirty="0"/>
              <a:t>명령으로 특정 도메인의 주소를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58" y="1628800"/>
            <a:ext cx="6979227" cy="1584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8" y="3698828"/>
            <a:ext cx="6391984" cy="2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1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서버에 질의하기</a:t>
            </a:r>
            <a:r>
              <a:rPr lang="en-US" altLang="ko-KR" dirty="0"/>
              <a:t>: </a:t>
            </a:r>
            <a:r>
              <a:rPr lang="en-US" altLang="ko-KR" dirty="0" err="1"/>
              <a:t>nslookup</a:t>
            </a:r>
            <a:endParaRPr lang="en-US" altLang="ko-KR" dirty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</a:t>
            </a:r>
            <a:r>
              <a:rPr lang="ko-KR" altLang="en-US" dirty="0"/>
              <a:t>명령으로도 </a:t>
            </a:r>
            <a:r>
              <a:rPr lang="en-US" altLang="ko-KR" dirty="0"/>
              <a:t>DNS </a:t>
            </a:r>
            <a:r>
              <a:rPr lang="ko-KR" altLang="en-US" dirty="0"/>
              <a:t>서버에 </a:t>
            </a:r>
            <a:r>
              <a:rPr lang="ko-KR" altLang="en-US" dirty="0" smtClean="0"/>
              <a:t>질의 가능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74" y="1844824"/>
            <a:ext cx="7039841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3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smtClean="0"/>
              <a:t>호스트 이름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호스트 이름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기관의 도메인 이름에 서버에서 제공하는 대표적인 서비스의 이름을 붙이는 것이 편리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붙인 이름은 호스트 이름 설정 파일에 저장하고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에 등록해야 서비스 제공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uname</a:t>
            </a:r>
            <a:r>
              <a:rPr lang="en-US" altLang="ko-KR" dirty="0" smtClean="0"/>
              <a:t> –n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1" y="2780928"/>
            <a:ext cx="7490114" cy="30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29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호스트 이름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uname</a:t>
            </a:r>
            <a:r>
              <a:rPr lang="en-US" altLang="ko-KR" dirty="0" smtClean="0"/>
              <a:t> –n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설정한 호스트 </a:t>
            </a:r>
            <a:r>
              <a:rPr lang="ko-KR" altLang="en-US" dirty="0"/>
              <a:t>이름인 </a:t>
            </a:r>
            <a:r>
              <a:rPr lang="en-US" altLang="ko-KR" dirty="0" err="1"/>
              <a:t>myubuntu</a:t>
            </a:r>
            <a:r>
              <a:rPr lang="ko-KR" altLang="en-US" dirty="0"/>
              <a:t>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uname</a:t>
            </a:r>
            <a:r>
              <a:rPr lang="en-US" altLang="ko-KR" dirty="0"/>
              <a:t> -a </a:t>
            </a:r>
            <a:r>
              <a:rPr lang="ko-KR" altLang="en-US" dirty="0"/>
              <a:t>명령을 실행하면 호스트 이름을 포함하여 시스템 관련 정보가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83582"/>
            <a:ext cx="7490114" cy="1030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30302"/>
            <a:ext cx="7464136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hostname </a:t>
            </a:r>
            <a:r>
              <a:rPr lang="ko-KR" altLang="en-US" dirty="0"/>
              <a:t>명령으로 호스트 이름을 검색하면 다음과 같이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/>
              <a:t>nmcli</a:t>
            </a:r>
            <a:r>
              <a:rPr lang="en-US" altLang="ko-KR" dirty="0"/>
              <a:t> gen host </a:t>
            </a:r>
            <a:r>
              <a:rPr lang="ko-KR" altLang="en-US" dirty="0"/>
              <a:t>명령으로도 같은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498773" cy="1749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61649"/>
            <a:ext cx="7464136" cy="1013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79" y="5013176"/>
            <a:ext cx="7507432" cy="9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이름을 검색하면 호스트 이름과 관련된 다른 정보도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7" y="1602110"/>
            <a:ext cx="6197333" cy="25691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2921" y="4449739"/>
            <a:ext cx="6833456" cy="1992625"/>
            <a:chOff x="902921" y="4449739"/>
            <a:chExt cx="6833456" cy="19926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b="44944"/>
            <a:stretch/>
          </p:blipFill>
          <p:spPr>
            <a:xfrm>
              <a:off x="903567" y="4449739"/>
              <a:ext cx="6832810" cy="14995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685" y="5944418"/>
              <a:ext cx="6817066" cy="28338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91037"/>
            <a:stretch/>
          </p:blipFill>
          <p:spPr>
            <a:xfrm>
              <a:off x="902921" y="6198238"/>
              <a:ext cx="6832810" cy="244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6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명령으로 호스트 이름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프롬프트의 호스트 이름 부분이 </a:t>
            </a:r>
            <a:r>
              <a:rPr lang="ko-KR" altLang="en-US" dirty="0" smtClean="0"/>
              <a:t>바뀌었음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이름을 다시 </a:t>
            </a:r>
            <a:r>
              <a:rPr lang="en-US" altLang="ko-KR" dirty="0" err="1"/>
              <a:t>myubuntu</a:t>
            </a:r>
            <a:r>
              <a:rPr lang="ko-KR" altLang="en-US" dirty="0"/>
              <a:t>로 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4" y="1568345"/>
            <a:ext cx="6456245" cy="10785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96" y="2811870"/>
            <a:ext cx="6478716" cy="4344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33" y="3768310"/>
            <a:ext cx="6493694" cy="28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44" y="1347787"/>
            <a:ext cx="7115175" cy="416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이름을 파일에 </a:t>
            </a:r>
            <a:r>
              <a:rPr lang="ko-KR" altLang="en-US" dirty="0" smtClean="0"/>
              <a:t>저장하기</a:t>
            </a:r>
            <a:endParaRPr lang="en-US" altLang="ko-KR" dirty="0" smtClean="0"/>
          </a:p>
          <a:p>
            <a:pPr lvl="1"/>
            <a:r>
              <a:rPr lang="en-US" altLang="ko-KR" dirty="0"/>
              <a:t>hostname </a:t>
            </a:r>
            <a:r>
              <a:rPr lang="ko-KR" altLang="en-US" dirty="0"/>
              <a:t>명령으로 </a:t>
            </a:r>
            <a:r>
              <a:rPr lang="ko-KR" altLang="en-US" dirty="0" smtClean="0"/>
              <a:t>바뀐 호스트 이름은 시스템을 </a:t>
            </a:r>
            <a:r>
              <a:rPr lang="ko-KR" altLang="en-US" dirty="0" err="1"/>
              <a:t>재시작하면</a:t>
            </a:r>
            <a:r>
              <a:rPr lang="ko-KR" altLang="en-US" dirty="0"/>
              <a:t> 원래의 이름으로 </a:t>
            </a:r>
            <a:r>
              <a:rPr lang="ko-KR" altLang="en-US" dirty="0" smtClean="0"/>
              <a:t>돌아감</a:t>
            </a:r>
            <a:endParaRPr lang="en-US" altLang="ko-KR" dirty="0" smtClean="0"/>
          </a:p>
          <a:p>
            <a:pPr lvl="1"/>
            <a:r>
              <a:rPr lang="ko-KR" altLang="en-US" dirty="0" err="1"/>
              <a:t>재시작해도</a:t>
            </a:r>
            <a:r>
              <a:rPr lang="ko-KR" altLang="en-US" dirty="0"/>
              <a:t> 바뀐 호스트 이름이 유지되게 하려면 호스트 이름을 설정하는 파일 </a:t>
            </a:r>
            <a:r>
              <a:rPr lang="ko-KR" altLang="en-US" dirty="0" smtClean="0"/>
              <a:t>자체를 수정</a:t>
            </a:r>
            <a:endParaRPr lang="en-US" altLang="ko-KR" dirty="0" smtClean="0"/>
          </a:p>
          <a:p>
            <a:pPr lvl="1"/>
            <a:r>
              <a:rPr lang="ko-KR" altLang="en-US" dirty="0"/>
              <a:t>우분투에서 호스트 이름을 저장하는 파일은 </a:t>
            </a:r>
            <a:r>
              <a:rPr lang="en-US" altLang="ko-KR" dirty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/hostname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/hostname </a:t>
            </a:r>
            <a:r>
              <a:rPr lang="ko-KR" altLang="en-US" dirty="0" smtClean="0"/>
              <a:t>파일의 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호스트 이름을 새로 정의할 때는 한 </a:t>
            </a:r>
            <a:r>
              <a:rPr lang="ko-KR" altLang="en-US" dirty="0" smtClean="0"/>
              <a:t>네트워크에 </a:t>
            </a:r>
            <a:r>
              <a:rPr lang="ko-KR" altLang="en-US" dirty="0"/>
              <a:t>같은 이름을 사용하는 다른 호스트가 있으면 안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임의로 호스트 이름을 수정하면 안 되고 반드시 시스템 관리자와 </a:t>
            </a:r>
            <a:r>
              <a:rPr lang="ko-KR" altLang="en-US" dirty="0" err="1" smtClean="0"/>
              <a:t>상의히야</a:t>
            </a:r>
            <a:r>
              <a:rPr lang="ko-KR" altLang="en-US" dirty="0" smtClean="0"/>
              <a:t>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490114" cy="10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: ping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옵션 없이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 </a:t>
            </a:r>
            <a:r>
              <a:rPr lang="ko-KR" altLang="en-US" dirty="0" err="1"/>
              <a:t>패킷은</a:t>
            </a:r>
            <a:r>
              <a:rPr lang="ko-KR" altLang="en-US" dirty="0"/>
              <a:t> 기본적으로 </a:t>
            </a:r>
            <a:r>
              <a:rPr lang="en-US" altLang="ko-KR" dirty="0" smtClean="0"/>
              <a:t>56</a:t>
            </a:r>
            <a:r>
              <a:rPr lang="ko-KR" altLang="en-US" dirty="0"/>
              <a:t>바이트의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+ 8</a:t>
            </a:r>
            <a:r>
              <a:rPr lang="ko-KR" altLang="en-US" dirty="0" smtClean="0"/>
              <a:t>바이트 헤더 정보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626665"/>
            <a:ext cx="7498773" cy="256309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57030" y="4437112"/>
            <a:ext cx="7559386" cy="2232248"/>
            <a:chOff x="584548" y="4509120"/>
            <a:chExt cx="7559386" cy="22322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44" y="4509120"/>
              <a:ext cx="7498773" cy="10650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548" y="5416527"/>
              <a:ext cx="7559386" cy="13248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 확인하기</a:t>
            </a:r>
            <a:r>
              <a:rPr lang="en-US" altLang="ko-KR" dirty="0"/>
              <a:t>: ping</a:t>
            </a:r>
          </a:p>
          <a:p>
            <a:pPr lvl="1"/>
            <a:r>
              <a:rPr lang="en-US" altLang="ko-KR" dirty="0"/>
              <a:t>ping</a:t>
            </a:r>
            <a:r>
              <a:rPr lang="ko-KR" altLang="en-US" dirty="0"/>
              <a:t>은 보낼 패킷 수를 </a:t>
            </a:r>
            <a:r>
              <a:rPr lang="en-US" altLang="ko-KR" dirty="0"/>
              <a:t>-c </a:t>
            </a:r>
            <a:r>
              <a:rPr lang="ko-KR" altLang="en-US" dirty="0"/>
              <a:t>옵션으로 지정하지 않으면 계속 패킷을 </a:t>
            </a:r>
            <a:r>
              <a:rPr lang="ko-KR" altLang="en-US" dirty="0" smtClean="0"/>
              <a:t>보내므로 </a:t>
            </a:r>
            <a:r>
              <a:rPr lang="en-US" altLang="ko-KR" dirty="0" err="1" smtClean="0"/>
              <a:t>Ctrl+c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ping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en-US" altLang="ko-KR" dirty="0"/>
              <a:t>ping</a:t>
            </a:r>
            <a:r>
              <a:rPr lang="ko-KR" altLang="en-US" dirty="0"/>
              <a:t>이 종료되면 다음과 같이 통계 정보가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통계 정보로는 보낸 전체 패킷 수</a:t>
            </a:r>
            <a:r>
              <a:rPr lang="en-US" altLang="ko-KR" dirty="0"/>
              <a:t>, </a:t>
            </a:r>
            <a:r>
              <a:rPr lang="ko-KR" altLang="en-US" dirty="0"/>
              <a:t>보낸 패킷 중에서 받은 패킷 수</a:t>
            </a:r>
            <a:r>
              <a:rPr lang="en-US" altLang="ko-KR" dirty="0"/>
              <a:t>, </a:t>
            </a:r>
            <a:r>
              <a:rPr lang="ko-KR" altLang="en-US" dirty="0"/>
              <a:t>보내고 받은 패킷 중 </a:t>
            </a:r>
            <a:r>
              <a:rPr lang="ko-KR" altLang="en-US" dirty="0" smtClean="0"/>
              <a:t>유실된 패킷의 </a:t>
            </a:r>
            <a:r>
              <a:rPr lang="ko-KR" altLang="en-US" dirty="0"/>
              <a:t>비율</a:t>
            </a:r>
            <a:r>
              <a:rPr lang="en-US" altLang="ko-KR" dirty="0"/>
              <a:t>, </a:t>
            </a:r>
            <a:r>
              <a:rPr lang="ko-KR" altLang="en-US" dirty="0"/>
              <a:t>통신 속도의 최솟값</a:t>
            </a:r>
            <a:r>
              <a:rPr lang="en-US" altLang="ko-KR" dirty="0"/>
              <a:t>, </a:t>
            </a:r>
            <a:r>
              <a:rPr lang="ko-KR" altLang="en-US" dirty="0"/>
              <a:t>평균값</a:t>
            </a:r>
            <a:r>
              <a:rPr lang="en-US" altLang="ko-KR" dirty="0"/>
              <a:t>, </a:t>
            </a:r>
            <a:r>
              <a:rPr lang="ko-KR" altLang="en-US" dirty="0"/>
              <a:t>최댓값이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ko-KR" altLang="en-US" dirty="0"/>
              <a:t>결과를 보면 다섯 개 </a:t>
            </a:r>
            <a:r>
              <a:rPr lang="ko-KR" altLang="en-US" dirty="0" smtClean="0"/>
              <a:t>패킷을 보내 </a:t>
            </a:r>
            <a:r>
              <a:rPr lang="ko-KR" altLang="en-US" dirty="0"/>
              <a:t>모두 수신했으며</a:t>
            </a:r>
            <a:r>
              <a:rPr lang="en-US" altLang="ko-KR" dirty="0"/>
              <a:t>, </a:t>
            </a:r>
            <a:r>
              <a:rPr lang="ko-KR" altLang="en-US" dirty="0"/>
              <a:t>유실된 것은 없고 평균 </a:t>
            </a:r>
            <a:r>
              <a:rPr lang="en-US" altLang="ko-KR" dirty="0"/>
              <a:t>84.183</a:t>
            </a:r>
            <a:r>
              <a:rPr lang="ko-KR" altLang="en-US" dirty="0" err="1"/>
              <a:t>밀리초가</a:t>
            </a:r>
            <a:r>
              <a:rPr lang="ko-KR" altLang="en-US" dirty="0"/>
              <a:t> </a:t>
            </a:r>
            <a:r>
              <a:rPr lang="ko-KR" altLang="en-US" dirty="0" smtClean="0"/>
              <a:t>걸렸음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 시간이 </a:t>
            </a:r>
            <a:r>
              <a:rPr lang="ko-KR" altLang="en-US" dirty="0"/>
              <a:t>낮을수록 네트워크의 상태가 양호하다는 것을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2175836"/>
            <a:ext cx="7507432" cy="18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dirty="0"/>
              <a:t>q </a:t>
            </a:r>
            <a:r>
              <a:rPr lang="ko-KR" altLang="en-US" dirty="0"/>
              <a:t>옵션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en-US" altLang="ko-KR" dirty="0"/>
              <a:t>-q </a:t>
            </a:r>
            <a:r>
              <a:rPr lang="ko-KR" altLang="en-US" dirty="0"/>
              <a:t>옵션을 사용하면 아무 메시지도 출력되지 않다가  </a:t>
            </a:r>
            <a:r>
              <a:rPr lang="en-US" altLang="ko-KR" dirty="0"/>
              <a:t>+C</a:t>
            </a:r>
            <a:r>
              <a:rPr lang="ko-KR" altLang="en-US" dirty="0"/>
              <a:t>로 종료하면 통계 정보만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-c </a:t>
            </a:r>
            <a:r>
              <a:rPr lang="ko-KR" altLang="en-US" dirty="0"/>
              <a:t>옵션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en-US" altLang="ko-KR" dirty="0"/>
              <a:t>-c </a:t>
            </a:r>
            <a:r>
              <a:rPr lang="ko-KR" altLang="en-US" dirty="0"/>
              <a:t>옵션을 사용하면 보낼 </a:t>
            </a:r>
            <a:r>
              <a:rPr lang="ko-KR" altLang="en-US" dirty="0" err="1"/>
              <a:t>패킷</a:t>
            </a:r>
            <a:r>
              <a:rPr lang="ko-KR" altLang="en-US" dirty="0"/>
              <a:t> 수를 지정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22" y="1905356"/>
            <a:ext cx="7101869" cy="17631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22" y="4377070"/>
            <a:ext cx="7118349" cy="2422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도메인 이름을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시스템에 따라서 보안을 강화하기 위해 </a:t>
            </a:r>
            <a:r>
              <a:rPr lang="en-US" altLang="ko-KR" dirty="0"/>
              <a:t>ping </a:t>
            </a:r>
            <a:r>
              <a:rPr lang="ko-KR" altLang="en-US" dirty="0" err="1"/>
              <a:t>패킷이</a:t>
            </a:r>
            <a:r>
              <a:rPr lang="ko-KR" altLang="en-US" dirty="0"/>
              <a:t> 왔을 때 응답하지 않도록 </a:t>
            </a:r>
            <a:r>
              <a:rPr lang="ko-KR" altLang="en-US" dirty="0" smtClean="0"/>
              <a:t>설정하는 </a:t>
            </a:r>
            <a:r>
              <a:rPr lang="ko-KR" altLang="en-US" dirty="0"/>
              <a:t>경우도 있으므로</a:t>
            </a:r>
            <a:r>
              <a:rPr lang="en-US" altLang="ko-KR" dirty="0"/>
              <a:t>, ping</a:t>
            </a:r>
            <a:r>
              <a:rPr lang="ko-KR" altLang="en-US" dirty="0"/>
              <a:t>으로 연결되지 않는다고 해서 무조건 해당 시스템이 동작하지 </a:t>
            </a:r>
            <a:r>
              <a:rPr lang="ko-KR" altLang="en-US" dirty="0" smtClean="0"/>
              <a:t>않는다는 </a:t>
            </a:r>
            <a:r>
              <a:rPr lang="ko-KR" altLang="en-US" dirty="0"/>
              <a:t>것은 아니다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7429500" cy="2935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 경로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만약 </a:t>
            </a:r>
            <a:r>
              <a:rPr lang="en-US" altLang="ko-KR" dirty="0"/>
              <a:t>traceroute</a:t>
            </a:r>
            <a:r>
              <a:rPr lang="ko-KR" altLang="en-US" dirty="0"/>
              <a:t>가 설치되어 있지 않다면 </a:t>
            </a:r>
            <a:r>
              <a:rPr lang="en-US" altLang="ko-KR" dirty="0"/>
              <a:t>apt </a:t>
            </a:r>
            <a:r>
              <a:rPr lang="ko-KR" altLang="en-US" dirty="0"/>
              <a:t>명령으로 설치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71" y="1654755"/>
            <a:ext cx="749011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정상으로 </a:t>
            </a:r>
            <a:r>
              <a:rPr lang="ko-KR" altLang="en-US" dirty="0"/>
              <a:t>경로가 확인되는 경우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1599772"/>
            <a:ext cx="6197333" cy="5123892"/>
            <a:chOff x="447675" y="795337"/>
            <a:chExt cx="8248650" cy="68199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795337"/>
              <a:ext cx="8248650" cy="52673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75" y="6062662"/>
              <a:ext cx="8248650" cy="15525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중간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기관 확인</a:t>
            </a:r>
            <a:r>
              <a:rPr lang="en-US" altLang="ko-KR" dirty="0"/>
              <a:t>:  </a:t>
            </a:r>
            <a:r>
              <a:rPr lang="en-US" altLang="ko-KR" dirty="0" err="1"/>
              <a:t>whois</a:t>
            </a:r>
            <a:r>
              <a:rPr lang="en-US" altLang="ko-KR" dirty="0"/>
              <a:t> </a:t>
            </a:r>
            <a:r>
              <a:rPr lang="ko-KR" altLang="en-US" dirty="0" smtClean="0"/>
              <a:t>명령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번에 출력된 </a:t>
            </a:r>
            <a:r>
              <a:rPr lang="en-US" altLang="ko-KR" dirty="0"/>
              <a:t>112.189.128.53</a:t>
            </a:r>
            <a:r>
              <a:rPr lang="ko-KR" altLang="en-US" dirty="0" smtClean="0"/>
              <a:t>가 </a:t>
            </a:r>
            <a:r>
              <a:rPr lang="ko-KR" altLang="en-US" dirty="0"/>
              <a:t>어느 기관의 </a:t>
            </a:r>
            <a:r>
              <a:rPr lang="ko-KR" altLang="en-US" dirty="0" smtClean="0"/>
              <a:t>것인지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971600" y="1825441"/>
            <a:ext cx="5650885" cy="4989017"/>
            <a:chOff x="1446068" y="1238250"/>
            <a:chExt cx="6251864" cy="55196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397" y="1238250"/>
              <a:ext cx="6243205" cy="4381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068" y="5606194"/>
              <a:ext cx="6251864" cy="11516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경로가 </a:t>
            </a:r>
            <a:r>
              <a:rPr lang="ko-KR" altLang="en-US" dirty="0"/>
              <a:t>확인되지 않는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네트워크가 연결되지 않는 구간은 *가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: </a:t>
            </a:r>
            <a:r>
              <a:rPr lang="ko-KR" altLang="en-US" dirty="0"/>
              <a:t>통신에 장애가 있거나 </a:t>
            </a:r>
            <a:r>
              <a:rPr lang="en-US" altLang="ko-KR" dirty="0" err="1" smtClean="0"/>
              <a:t>traceroute</a:t>
            </a:r>
            <a:r>
              <a:rPr lang="en-US" altLang="ko-KR" dirty="0" smtClean="0"/>
              <a:t> </a:t>
            </a:r>
            <a:r>
              <a:rPr lang="ko-KR" altLang="en-US" dirty="0"/>
              <a:t>명령을 </a:t>
            </a:r>
            <a:r>
              <a:rPr lang="ko-KR" altLang="en-US" dirty="0" smtClean="0"/>
              <a:t>거부</a:t>
            </a:r>
            <a:r>
              <a:rPr lang="ko-KR" altLang="en-US" dirty="0" smtClean="0"/>
              <a:t>한다</a:t>
            </a:r>
            <a:r>
              <a:rPr lang="ko-KR" altLang="en-US" dirty="0" smtClean="0"/>
              <a:t>는 </a:t>
            </a:r>
            <a:r>
              <a:rPr lang="ko-KR" altLang="en-US" dirty="0"/>
              <a:t>의미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86" y="1916832"/>
            <a:ext cx="7048500" cy="43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상태 정보 출력하기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628800"/>
            <a:ext cx="7481455" cy="31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ko-KR" altLang="en-US" dirty="0"/>
              <a:t>프로토콜이란 컴퓨터와 컴퓨터 </a:t>
            </a:r>
            <a:r>
              <a:rPr lang="ko-KR" altLang="en-US" dirty="0" smtClean="0"/>
              <a:t>사이에서 </a:t>
            </a:r>
            <a:r>
              <a:rPr lang="ko-KR" altLang="en-US" dirty="0"/>
              <a:t>데이터를 어떻게 주고받을 것인지를 정의한 통신 </a:t>
            </a:r>
            <a:r>
              <a:rPr lang="ko-KR" altLang="en-US" dirty="0" smtClean="0"/>
              <a:t>규약</a:t>
            </a:r>
            <a:endParaRPr lang="en-US" altLang="ko-KR" dirty="0" smtClean="0"/>
          </a:p>
          <a:p>
            <a:pPr lvl="1"/>
            <a:r>
              <a:rPr lang="ko-KR" altLang="en-US" dirty="0"/>
              <a:t>인터넷이라고 부르는 네트워크는 </a:t>
            </a:r>
            <a:r>
              <a:rPr lang="en-US" altLang="ko-KR" dirty="0" smtClean="0"/>
              <a:t>TCP/IP</a:t>
            </a:r>
            <a:r>
              <a:rPr lang="ko-KR" altLang="en-US" dirty="0"/>
              <a:t>라는 프로토콜에 따라 데이터를 </a:t>
            </a:r>
            <a:r>
              <a:rPr lang="ko-KR" altLang="en-US" dirty="0" smtClean="0"/>
              <a:t>주고받음</a:t>
            </a:r>
            <a:endParaRPr lang="en-US" altLang="ko-KR" dirty="0" smtClean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프로토콜은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11-2]</a:t>
            </a:r>
            <a:r>
              <a:rPr lang="ko-KR" altLang="en-US" dirty="0"/>
              <a:t>와 같이 </a:t>
            </a:r>
            <a:r>
              <a:rPr lang="en-US" altLang="ko-KR" dirty="0"/>
              <a:t>5</a:t>
            </a:r>
            <a:r>
              <a:rPr lang="ko-KR" altLang="en-US" dirty="0" smtClean="0"/>
              <a:t>계층으로 구성</a:t>
            </a:r>
            <a:endParaRPr lang="en-US" altLang="ko-KR" dirty="0" smtClean="0"/>
          </a:p>
          <a:p>
            <a:pPr lvl="1"/>
            <a:r>
              <a:rPr lang="ko-KR" altLang="en-US" dirty="0"/>
              <a:t>전송 계층의 </a:t>
            </a:r>
            <a:r>
              <a:rPr lang="en-US" altLang="ko-KR" dirty="0"/>
              <a:t>TCP</a:t>
            </a:r>
            <a:r>
              <a:rPr lang="ko-KR" altLang="en-US" dirty="0"/>
              <a:t>와 네트워크 계층의 </a:t>
            </a:r>
            <a:r>
              <a:rPr lang="en-US" altLang="ko-KR" dirty="0"/>
              <a:t>IP</a:t>
            </a:r>
            <a:r>
              <a:rPr lang="ko-KR" altLang="en-US" dirty="0"/>
              <a:t>로 </a:t>
            </a:r>
            <a:r>
              <a:rPr lang="ko-KR" altLang="en-US" dirty="0" smtClean="0"/>
              <a:t>전체 </a:t>
            </a:r>
            <a:r>
              <a:rPr lang="ko-KR" altLang="en-US" dirty="0"/>
              <a:t>프로토콜을 대표하여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   TCP/IP </a:t>
            </a:r>
            <a:r>
              <a:rPr lang="ko-KR" altLang="en-US" dirty="0" smtClean="0"/>
              <a:t>프로토콜이라고 함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81" y="1988840"/>
            <a:ext cx="2424545" cy="2502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58" y="3068960"/>
            <a:ext cx="6179442" cy="2212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라우팅</a:t>
            </a:r>
            <a:r>
              <a:rPr lang="ko-KR" altLang="en-US" dirty="0"/>
              <a:t> 테이블 확인하기 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2" y="1599772"/>
            <a:ext cx="7490114" cy="37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열려 있는 포트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 lvl="1"/>
            <a:r>
              <a:rPr lang="ko-KR" altLang="en-US" dirty="0"/>
              <a:t>현재 통신이 진행 중인 서비스는 해당 서비스 포트가 </a:t>
            </a:r>
            <a:r>
              <a:rPr lang="en-US" altLang="ko-KR" dirty="0"/>
              <a:t>LISTEN </a:t>
            </a:r>
            <a:r>
              <a:rPr lang="ko-KR" altLang="en-US" dirty="0"/>
              <a:t>상태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873852"/>
            <a:ext cx="7438159" cy="32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열려 있는 포트를 사용 중인 프로세스 확인하기 </a:t>
            </a:r>
            <a:r>
              <a:rPr lang="en-US" altLang="ko-KR" dirty="0"/>
              <a:t>: -p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5041"/>
            <a:ext cx="6978089" cy="46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인터페이스별</a:t>
            </a:r>
            <a:r>
              <a:rPr lang="ko-KR" altLang="en-US" dirty="0"/>
              <a:t> 네트워크 통계 정보 확인하기 </a:t>
            </a:r>
            <a:r>
              <a:rPr lang="en-US" altLang="ko-KR" dirty="0"/>
              <a:t>: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RX-OK</a:t>
            </a:r>
            <a:r>
              <a:rPr lang="en-US" altLang="ko-KR" dirty="0"/>
              <a:t>, TX-OK</a:t>
            </a:r>
            <a:r>
              <a:rPr lang="ko-KR" altLang="en-US" dirty="0"/>
              <a:t>는 정상적으로 주고받은 </a:t>
            </a:r>
            <a:r>
              <a:rPr lang="ko-KR" altLang="en-US" dirty="0" err="1"/>
              <a:t>패킷의</a:t>
            </a:r>
            <a:r>
              <a:rPr lang="ko-KR" altLang="en-US" dirty="0"/>
              <a:t> </a:t>
            </a:r>
            <a:r>
              <a:rPr lang="ko-KR" altLang="en-US" dirty="0" smtClean="0"/>
              <a:t>개수</a:t>
            </a:r>
            <a:endParaRPr lang="en-US" altLang="ko-KR" dirty="0" smtClean="0"/>
          </a:p>
          <a:p>
            <a:pPr lvl="1"/>
            <a:r>
              <a:rPr lang="en-US" altLang="ko-KR" dirty="0"/>
              <a:t>RX-ERR, RX-DRP, RX-OVR, </a:t>
            </a:r>
            <a:r>
              <a:rPr lang="en-US" altLang="ko-KR" dirty="0" smtClean="0"/>
              <a:t>TX-ERR</a:t>
            </a:r>
            <a:r>
              <a:rPr lang="en-US" altLang="ko-KR" dirty="0"/>
              <a:t>, TX-DRP, TX-OVR</a:t>
            </a:r>
            <a:r>
              <a:rPr lang="ko-KR" altLang="en-US" dirty="0"/>
              <a:t>는 송수신 중에 오류가 발생한 </a:t>
            </a:r>
            <a:r>
              <a:rPr lang="ko-KR" altLang="en-US" dirty="0" err="1"/>
              <a:t>패킷의</a:t>
            </a:r>
            <a:r>
              <a:rPr lang="ko-KR" altLang="en-US" dirty="0"/>
              <a:t> 개수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2204864"/>
            <a:ext cx="7524750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208912" cy="5400600"/>
          </a:xfrm>
        </p:spPr>
        <p:txBody>
          <a:bodyPr/>
          <a:lstStyle/>
          <a:p>
            <a:r>
              <a:rPr lang="ko-KR" altLang="en-US" dirty="0" err="1"/>
              <a:t>프로토콜별</a:t>
            </a:r>
            <a:r>
              <a:rPr lang="ko-KR" altLang="en-US" dirty="0"/>
              <a:t> 네트워크 통계 정보 확인하기 </a:t>
            </a:r>
            <a:r>
              <a:rPr lang="en-US" altLang="ko-KR" dirty="0"/>
              <a:t>: -s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IP </a:t>
            </a:r>
            <a:r>
              <a:rPr lang="ko-KR" altLang="en-US" dirty="0" smtClean="0"/>
              <a:t>프로토콜</a:t>
            </a:r>
            <a:r>
              <a:rPr lang="en-US" altLang="ko-KR" dirty="0"/>
              <a:t>, ICMP </a:t>
            </a:r>
            <a:r>
              <a:rPr lang="ko-KR" altLang="en-US" dirty="0"/>
              <a:t>프로토콜</a:t>
            </a:r>
            <a:r>
              <a:rPr lang="en-US" altLang="ko-KR" dirty="0"/>
              <a:t>, TCP </a:t>
            </a:r>
            <a:r>
              <a:rPr lang="ko-KR" altLang="en-US" dirty="0" err="1"/>
              <a:t>프로토콜별로</a:t>
            </a:r>
            <a:r>
              <a:rPr lang="ko-KR" altLang="en-US" dirty="0"/>
              <a:t> 통계 정보를 출력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954281" y="1542278"/>
            <a:ext cx="6996545" cy="5290435"/>
            <a:chOff x="954281" y="1556792"/>
            <a:chExt cx="6996545" cy="52904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1556792"/>
              <a:ext cx="6961909" cy="50655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281" y="6509522"/>
              <a:ext cx="6996545" cy="33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arp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arp</a:t>
            </a:r>
            <a:r>
              <a:rPr lang="en-US" altLang="ko-KR" dirty="0"/>
              <a:t> </a:t>
            </a:r>
            <a:r>
              <a:rPr lang="ko-KR" altLang="en-US" dirty="0"/>
              <a:t>명령을 수행하면 현재 같은 네트워크에 연결되어 있는 시스템의 </a:t>
            </a:r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시스템의 </a:t>
            </a:r>
            <a:r>
              <a:rPr lang="en-US" altLang="ko-KR" dirty="0"/>
              <a:t>MAC </a:t>
            </a:r>
            <a:r>
              <a:rPr lang="ko-KR" altLang="en-US" dirty="0"/>
              <a:t>주소를 확인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63" y="1625796"/>
            <a:ext cx="7005205" cy="1627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82" y="3682749"/>
            <a:ext cx="6987886" cy="1472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1" y="5584238"/>
            <a:ext cx="7005205" cy="10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패킷</a:t>
            </a:r>
            <a:r>
              <a:rPr lang="ko-KR" altLang="en-US" dirty="0"/>
              <a:t> </a:t>
            </a:r>
            <a:r>
              <a:rPr lang="ko-KR" altLang="en-US" dirty="0" err="1"/>
              <a:t>캡처하기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en-US" altLang="ko-KR" dirty="0" err="1"/>
              <a:t>tcpdump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6979227" cy="47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옵션 없이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 현재 시스템에서 주고받는 모든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ko-KR" altLang="en-US" dirty="0" err="1"/>
              <a:t>캡처하여</a:t>
            </a:r>
            <a:r>
              <a:rPr lang="ko-KR" altLang="en-US" dirty="0"/>
              <a:t>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</a:t>
            </a:r>
            <a:r>
              <a:rPr lang="ko-KR" altLang="en-US" dirty="0"/>
              <a:t>헤더 부분 정보를 출력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078056" y="1991591"/>
            <a:ext cx="6998567" cy="3645477"/>
            <a:chOff x="1078056" y="1991591"/>
            <a:chExt cx="6998567" cy="36454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056" y="1991591"/>
              <a:ext cx="6987886" cy="287481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078" y="4866409"/>
              <a:ext cx="6996545" cy="7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옵션 없이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Ctrl+c</a:t>
            </a:r>
            <a:r>
              <a:rPr lang="ko-KR" altLang="en-US" dirty="0"/>
              <a:t>로 종료하면 다음과 같이 캡처한 패킷의 개수를 출력하고 종료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73852"/>
            <a:ext cx="6996545" cy="22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7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캡처할</a:t>
            </a:r>
            <a:r>
              <a:rPr lang="ko-KR" altLang="en-US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개수 지정하기 </a:t>
            </a:r>
            <a:r>
              <a:rPr lang="en-US" altLang="ko-KR" dirty="0"/>
              <a:t>: -c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개만 </a:t>
            </a:r>
            <a:r>
              <a:rPr lang="ko-KR" altLang="en-US" dirty="0" err="1" smtClean="0"/>
              <a:t>캡처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59338"/>
            <a:ext cx="7013864" cy="35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ko-KR" altLang="en-US" dirty="0" smtClean="0"/>
              <a:t>일반적으로 네트워크 인터페이스는 </a:t>
            </a:r>
            <a:r>
              <a:rPr lang="ko-KR" altLang="en-US" dirty="0"/>
              <a:t>거의 대부분 </a:t>
            </a:r>
            <a:r>
              <a:rPr lang="ko-KR" altLang="en-US" dirty="0" err="1" smtClean="0"/>
              <a:t>이더넷</a:t>
            </a:r>
            <a:r>
              <a:rPr lang="en-US" altLang="ko-KR" dirty="0"/>
              <a:t>(</a:t>
            </a:r>
            <a:r>
              <a:rPr lang="en-US" altLang="ko-KR" dirty="0" err="1"/>
              <a:t>ethernet</a:t>
            </a:r>
            <a:r>
              <a:rPr lang="en-US" altLang="ko-KR" dirty="0"/>
              <a:t>) </a:t>
            </a:r>
            <a:r>
              <a:rPr lang="ko-KR" altLang="en-US" dirty="0"/>
              <a:t>방식을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컴퓨터의 주소는 </a:t>
            </a:r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, 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 err="1"/>
              <a:t>호스트명이</a:t>
            </a:r>
            <a:r>
              <a:rPr lang="ko-KR" altLang="en-US" dirty="0"/>
              <a:t>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r>
              <a:rPr lang="en-US" altLang="ko-KR" dirty="0"/>
              <a:t>MAC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/>
              <a:t>MAC</a:t>
            </a:r>
            <a:r>
              <a:rPr lang="ko-KR" altLang="en-US" dirty="0"/>
              <a:t>는 ‘</a:t>
            </a:r>
            <a:r>
              <a:rPr lang="en-US" altLang="ko-KR" dirty="0"/>
              <a:t>media access control’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MAC </a:t>
            </a:r>
            <a:r>
              <a:rPr lang="ko-KR" altLang="en-US" dirty="0"/>
              <a:t>주소는 하드웨어를 위한 주소이며 다른 </a:t>
            </a:r>
            <a:r>
              <a:rPr lang="ko-KR" altLang="en-US" dirty="0" smtClean="0"/>
              <a:t>말로 </a:t>
            </a:r>
            <a:r>
              <a:rPr lang="ko-KR" altLang="en-US" dirty="0" err="1"/>
              <a:t>이더넷</a:t>
            </a:r>
            <a:r>
              <a:rPr lang="ko-KR" altLang="en-US" dirty="0"/>
              <a:t> 주소</a:t>
            </a:r>
            <a:r>
              <a:rPr lang="en-US" altLang="ko-KR" dirty="0"/>
              <a:t>, </a:t>
            </a:r>
            <a:r>
              <a:rPr lang="ko-KR" altLang="en-US" dirty="0"/>
              <a:t>하드웨어 주소</a:t>
            </a:r>
            <a:r>
              <a:rPr lang="en-US" altLang="ko-KR" dirty="0"/>
              <a:t>, </a:t>
            </a:r>
            <a:r>
              <a:rPr lang="ko-KR" altLang="en-US" dirty="0"/>
              <a:t>물리 주소라고도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네트워크 </a:t>
            </a:r>
            <a:r>
              <a:rPr lang="ko-KR" altLang="en-US" dirty="0" smtClean="0"/>
              <a:t>인터페이스 </a:t>
            </a:r>
            <a:r>
              <a:rPr lang="ko-KR" altLang="en-US" dirty="0"/>
              <a:t>카드</a:t>
            </a:r>
            <a:r>
              <a:rPr lang="en-US" altLang="ko-KR" dirty="0"/>
              <a:t>(</a:t>
            </a:r>
            <a:r>
              <a:rPr lang="ko-KR" altLang="en-US" dirty="0"/>
              <a:t>다른 말로 </a:t>
            </a:r>
            <a:r>
              <a:rPr lang="ko-KR" altLang="en-US" dirty="0" err="1"/>
              <a:t>랜</a:t>
            </a:r>
            <a:r>
              <a:rPr lang="ko-KR" altLang="en-US" dirty="0"/>
              <a:t> 카드</a:t>
            </a:r>
            <a:r>
              <a:rPr lang="en-US" altLang="ko-KR" dirty="0"/>
              <a:t>)</a:t>
            </a:r>
            <a:r>
              <a:rPr lang="ko-KR" altLang="en-US" dirty="0"/>
              <a:t>에 저장된 주소라고 생각하면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쌍점</a:t>
            </a:r>
            <a:r>
              <a:rPr lang="en-US" altLang="ko-KR" dirty="0"/>
              <a:t>(:)</a:t>
            </a:r>
            <a:r>
              <a:rPr lang="ko-KR" altLang="en-US" dirty="0"/>
              <a:t>이나 붙임표</a:t>
            </a:r>
            <a:r>
              <a:rPr lang="en-US" altLang="ko-KR" dirty="0"/>
              <a:t>(-)</a:t>
            </a:r>
            <a:r>
              <a:rPr lang="ko-KR" altLang="en-US" dirty="0"/>
              <a:t>로 구분되는 여섯 개의 </a:t>
            </a:r>
            <a:r>
              <a:rPr lang="en-US" altLang="ko-KR" dirty="0"/>
              <a:t>16</a:t>
            </a:r>
            <a:r>
              <a:rPr lang="ko-KR" altLang="en-US" dirty="0"/>
              <a:t>진수로 구성되며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 smtClean="0"/>
              <a:t>비트</a:t>
            </a:r>
            <a:endParaRPr lang="en-US" altLang="ko-KR" dirty="0" smtClean="0"/>
          </a:p>
          <a:p>
            <a:pPr lvl="2"/>
            <a:r>
              <a:rPr lang="ko-KR" altLang="en-US" dirty="0"/>
              <a:t>앞의 세 자리는 제조사 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, </a:t>
            </a:r>
            <a:r>
              <a:rPr lang="ko-KR" altLang="en-US" dirty="0"/>
              <a:t>뒤의 세 자리는 일련번호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2362200" cy="140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캡처한</a:t>
            </a:r>
            <a:r>
              <a:rPr lang="ko-KR" altLang="en-US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정보를 파일로 저장하기 </a:t>
            </a:r>
            <a:r>
              <a:rPr lang="en-US" altLang="ko-KR" dirty="0"/>
              <a:t>: -w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/>
              <a:t>패킷</a:t>
            </a:r>
            <a:r>
              <a:rPr lang="ko-KR" altLang="en-US" dirty="0"/>
              <a:t> 세 개를 </a:t>
            </a:r>
            <a:r>
              <a:rPr lang="ko-KR" altLang="en-US" dirty="0" err="1"/>
              <a:t>캡처하여</a:t>
            </a:r>
            <a:r>
              <a:rPr lang="ko-KR" altLang="en-US" dirty="0"/>
              <a:t> </a:t>
            </a:r>
            <a:r>
              <a:rPr lang="en-US" altLang="ko-KR" dirty="0" err="1"/>
              <a:t>dump.out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cat </a:t>
            </a:r>
            <a:r>
              <a:rPr lang="ko-KR" altLang="en-US" dirty="0"/>
              <a:t>명령으로 </a:t>
            </a:r>
            <a:r>
              <a:rPr lang="en-US" altLang="ko-KR" dirty="0" err="1"/>
              <a:t>dump.out</a:t>
            </a:r>
            <a:r>
              <a:rPr lang="en-US" altLang="ko-KR" dirty="0"/>
              <a:t> </a:t>
            </a:r>
            <a:r>
              <a:rPr lang="ko-KR" altLang="en-US" dirty="0"/>
              <a:t>파일을 확인하면 </a:t>
            </a:r>
            <a:r>
              <a:rPr lang="ko-KR" altLang="en-US" dirty="0" smtClean="0"/>
              <a:t>이상한 </a:t>
            </a:r>
            <a:r>
              <a:rPr lang="ko-KR" altLang="en-US" dirty="0"/>
              <a:t>문자가 출력되므로 </a:t>
            </a:r>
            <a:r>
              <a:rPr lang="en-US" altLang="ko-KR" dirty="0" smtClean="0"/>
              <a:t>-</a:t>
            </a:r>
            <a:r>
              <a:rPr lang="en-US" altLang="ko-KR" dirty="0"/>
              <a:t>r </a:t>
            </a:r>
            <a:r>
              <a:rPr lang="ko-KR" altLang="en-US" dirty="0" smtClean="0"/>
              <a:t>옵션으로 내용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005205" cy="180109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71600" y="3919094"/>
            <a:ext cx="7022523" cy="2483060"/>
            <a:chOff x="912686" y="3959583"/>
            <a:chExt cx="7022523" cy="24830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42952"/>
            <a:stretch/>
          </p:blipFill>
          <p:spPr>
            <a:xfrm>
              <a:off x="912686" y="3959583"/>
              <a:ext cx="6996545" cy="204013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686" y="5949433"/>
              <a:ext cx="7022523" cy="27709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93060"/>
            <a:stretch/>
          </p:blipFill>
          <p:spPr>
            <a:xfrm>
              <a:off x="915472" y="6194446"/>
              <a:ext cx="6996545" cy="248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캡처한</a:t>
            </a:r>
            <a:r>
              <a:rPr lang="ko-KR" altLang="en-US" dirty="0"/>
              <a:t> </a:t>
            </a:r>
            <a:r>
              <a:rPr lang="ko-KR" altLang="en-US" dirty="0" err="1"/>
              <a:t>패킷</a:t>
            </a:r>
            <a:r>
              <a:rPr lang="ko-KR" altLang="en-US" dirty="0"/>
              <a:t> 파일 읽기 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dump.out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내용 확인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6" y="1859338"/>
            <a:ext cx="6961909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특정 포트로 송수신되는 </a:t>
            </a:r>
            <a:r>
              <a:rPr lang="ko-KR" altLang="en-US" dirty="0" err="1"/>
              <a:t>패킷</a:t>
            </a:r>
            <a:r>
              <a:rPr lang="ko-KR" altLang="en-US" dirty="0"/>
              <a:t> </a:t>
            </a:r>
            <a:r>
              <a:rPr lang="ko-KR" altLang="en-US" dirty="0" err="1"/>
              <a:t>캡처하기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tcp</a:t>
            </a:r>
            <a:r>
              <a:rPr lang="en-US" altLang="ko-KR" dirty="0"/>
              <a:t> port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: </a:t>
            </a:r>
            <a:r>
              <a:rPr lang="en-US" altLang="ko-KR" dirty="0" smtClean="0"/>
              <a:t>192.168.0.17</a:t>
            </a:r>
            <a:r>
              <a:rPr lang="ko-KR" altLang="en-US" dirty="0" smtClean="0"/>
              <a:t>과 </a:t>
            </a:r>
            <a:r>
              <a:rPr lang="ko-KR" altLang="en-US" dirty="0"/>
              <a:t>주고받는 </a:t>
            </a:r>
            <a:r>
              <a:rPr lang="ko-KR" altLang="en-US" dirty="0" err="1"/>
              <a:t>패킷</a:t>
            </a:r>
            <a:r>
              <a:rPr lang="ko-KR" altLang="en-US" dirty="0"/>
              <a:t> 중에서 </a:t>
            </a:r>
            <a:r>
              <a:rPr lang="en-US" altLang="ko-KR" dirty="0"/>
              <a:t>22</a:t>
            </a:r>
            <a:r>
              <a:rPr lang="ko-KR" altLang="en-US" dirty="0"/>
              <a:t>번 포트에 해당하는 </a:t>
            </a:r>
            <a:r>
              <a:rPr lang="ko-KR" altLang="en-US" dirty="0" err="1"/>
              <a:t>패킷</a:t>
            </a:r>
            <a:r>
              <a:rPr lang="ko-KR" altLang="en-US" dirty="0"/>
              <a:t> 세 개를 </a:t>
            </a:r>
            <a:r>
              <a:rPr lang="ko-KR" altLang="en-US" dirty="0" err="1"/>
              <a:t>캡처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6996545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캡처한</a:t>
            </a:r>
            <a:r>
              <a:rPr lang="ko-KR" altLang="en-US" dirty="0"/>
              <a:t> 내용을 </a:t>
            </a:r>
            <a:r>
              <a:rPr lang="en-US" altLang="ko-KR" dirty="0"/>
              <a:t>ASCII</a:t>
            </a:r>
            <a:r>
              <a:rPr lang="ko-KR" altLang="en-US" dirty="0"/>
              <a:t>로 보기 </a:t>
            </a:r>
            <a:r>
              <a:rPr lang="en-US" altLang="ko-KR" dirty="0"/>
              <a:t>: -X </a:t>
            </a:r>
            <a:r>
              <a:rPr lang="ko-KR" altLang="en-US" dirty="0"/>
              <a:t>옵션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9" y="1484784"/>
            <a:ext cx="700520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7920880" cy="5400600"/>
          </a:xfrm>
        </p:spPr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/>
              <a:t>우리가 보통 인터넷 </a:t>
            </a:r>
            <a:r>
              <a:rPr lang="ko-KR" altLang="en-US" dirty="0" smtClean="0"/>
              <a:t>주소라고 </a:t>
            </a:r>
            <a:r>
              <a:rPr lang="ko-KR" altLang="en-US" dirty="0"/>
              <a:t>부르는 것이 </a:t>
            </a:r>
            <a:r>
              <a:rPr lang="en-US" altLang="ko-KR" dirty="0"/>
              <a:t>IP(internet protocol)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인터넷으로 연결된 </a:t>
            </a:r>
            <a:r>
              <a:rPr lang="ko-KR" altLang="en-US" dirty="0" smtClean="0"/>
              <a:t>네트워크에서 </a:t>
            </a:r>
            <a:r>
              <a:rPr lang="ko-KR" altLang="en-US" dirty="0"/>
              <a:t>각 컴퓨터를 구분하기 위해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</a:t>
            </a:r>
            <a:r>
              <a:rPr lang="en-US" altLang="ko-KR" dirty="0"/>
              <a:t>1</a:t>
            </a:r>
            <a:r>
              <a:rPr lang="ko-KR" altLang="en-US" dirty="0"/>
              <a:t>바이트의 크기를 가진 네 자리 숫자로 </a:t>
            </a:r>
            <a:r>
              <a:rPr lang="ko-KR" altLang="en-US" dirty="0" smtClean="0"/>
              <a:t>구성되므로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 smtClean="0"/>
              <a:t>바이트</a:t>
            </a:r>
            <a:endParaRPr lang="en-US" altLang="ko-KR" dirty="0" smtClean="0"/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192.168.100.5</a:t>
            </a:r>
            <a:r>
              <a:rPr lang="ko-KR" altLang="en-US" dirty="0"/>
              <a:t>와 같이 숫자 네 가지와 마침표</a:t>
            </a:r>
            <a:r>
              <a:rPr lang="en-US" altLang="ko-KR" dirty="0"/>
              <a:t>(.)</a:t>
            </a:r>
            <a:r>
              <a:rPr lang="ko-KR" altLang="en-US" dirty="0"/>
              <a:t>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</a:t>
            </a:r>
            <a:r>
              <a:rPr lang="ko-KR" altLang="en-US" dirty="0" smtClean="0"/>
              <a:t>네트워크를 </a:t>
            </a:r>
            <a:r>
              <a:rPr lang="ko-KR" altLang="en-US" dirty="0"/>
              <a:t>구분하는 네트워크 주소 </a:t>
            </a:r>
            <a:r>
              <a:rPr lang="ko-KR" altLang="en-US" dirty="0" smtClean="0"/>
              <a:t>부분과</a:t>
            </a:r>
            <a:r>
              <a:rPr lang="en-US" altLang="ko-KR" dirty="0"/>
              <a:t>, </a:t>
            </a:r>
            <a:r>
              <a:rPr lang="ko-KR" altLang="en-US" dirty="0"/>
              <a:t>해당 네트워크 안에서 특정 컴퓨터를 식별하는 호스트 주소로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총 </a:t>
            </a:r>
            <a:r>
              <a:rPr lang="en-US" altLang="ko-KR" dirty="0"/>
              <a:t>32</a:t>
            </a:r>
            <a:r>
              <a:rPr lang="ko-KR" altLang="en-US" dirty="0"/>
              <a:t>비트</a:t>
            </a:r>
            <a:r>
              <a:rPr lang="en-US" altLang="ko-KR" dirty="0"/>
              <a:t>(4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r>
              <a:rPr lang="ko-KR" altLang="en-US" dirty="0"/>
              <a:t>중 몇 </a:t>
            </a:r>
            <a:r>
              <a:rPr lang="ko-KR" altLang="en-US" dirty="0" err="1"/>
              <a:t>비트를</a:t>
            </a:r>
            <a:r>
              <a:rPr lang="ko-KR" altLang="en-US" dirty="0"/>
              <a:t> </a:t>
            </a:r>
            <a:r>
              <a:rPr lang="ko-KR" altLang="en-US" dirty="0" smtClean="0"/>
              <a:t>네트워크 </a:t>
            </a:r>
            <a:r>
              <a:rPr lang="ko-KR" altLang="en-US" dirty="0"/>
              <a:t>부분으로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사용하고 </a:t>
            </a:r>
            <a:r>
              <a:rPr lang="ko-KR" altLang="en-US" dirty="0"/>
              <a:t>나머지 몇 </a:t>
            </a:r>
            <a:r>
              <a:rPr lang="ko-KR" altLang="en-US" dirty="0" err="1"/>
              <a:t>비트를</a:t>
            </a:r>
            <a:r>
              <a:rPr lang="ko-KR" altLang="en-US" dirty="0"/>
              <a:t> 호스트 </a:t>
            </a:r>
            <a:r>
              <a:rPr lang="ko-KR" altLang="en-US" dirty="0" smtClean="0"/>
              <a:t>부분으로 </a:t>
            </a:r>
            <a:r>
              <a:rPr lang="ko-KR" altLang="en-US" dirty="0"/>
              <a:t>사용하는지에 따라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/>
              <a:t>   A </a:t>
            </a:r>
            <a:r>
              <a:rPr lang="ko-KR" altLang="en-US" dirty="0"/>
              <a:t>클래스</a:t>
            </a:r>
            <a:r>
              <a:rPr lang="en-US" altLang="ko-KR" dirty="0"/>
              <a:t>, B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smtClean="0"/>
              <a:t>C </a:t>
            </a:r>
            <a:r>
              <a:rPr lang="ko-KR" altLang="en-US" dirty="0"/>
              <a:t>클래스로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/>
              <a:t>클래스의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앞의 </a:t>
            </a:r>
            <a:r>
              <a:rPr lang="en-US" altLang="ko-KR" dirty="0"/>
              <a:t>3</a:t>
            </a:r>
            <a:r>
              <a:rPr lang="ko-KR" altLang="en-US" dirty="0"/>
              <a:t>바이트가 네트워크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lvl="2"/>
            <a:r>
              <a:rPr lang="ko-KR" altLang="en-US" dirty="0"/>
              <a:t>뒤의 </a:t>
            </a:r>
            <a:r>
              <a:rPr lang="en-US" altLang="ko-KR" dirty="0"/>
              <a:t>1</a:t>
            </a:r>
            <a:r>
              <a:rPr lang="ko-KR" altLang="en-US" dirty="0"/>
              <a:t>바이트만 호스트 부분으로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/>
              <a:t>호스트 부분으로 사용할 수 있는 숫자  </a:t>
            </a:r>
            <a:r>
              <a:rPr lang="en-US" altLang="ko-KR" dirty="0" smtClean="0"/>
              <a:t>1~254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192.168.100.5</a:t>
            </a:r>
            <a:r>
              <a:rPr lang="ko-KR" altLang="en-US" dirty="0"/>
              <a:t>는 </a:t>
            </a:r>
            <a:r>
              <a:rPr lang="en-US" altLang="ko-KR" dirty="0"/>
              <a:t>C </a:t>
            </a:r>
            <a:r>
              <a:rPr lang="ko-KR" altLang="en-US" dirty="0"/>
              <a:t>클래스이므로 </a:t>
            </a:r>
            <a:r>
              <a:rPr lang="ko-KR" altLang="en-US" dirty="0" smtClean="0"/>
              <a:t>네트워크 </a:t>
            </a:r>
            <a:r>
              <a:rPr lang="ko-KR" altLang="en-US" dirty="0"/>
              <a:t>부분은 앞의 세 자리인 </a:t>
            </a:r>
            <a:r>
              <a:rPr lang="en-US" altLang="ko-KR" dirty="0"/>
              <a:t>192.168.100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뒤의 </a:t>
            </a:r>
            <a:r>
              <a:rPr lang="en-US" altLang="ko-KR" dirty="0"/>
              <a:t>5</a:t>
            </a:r>
            <a:r>
              <a:rPr lang="ko-KR" altLang="en-US" dirty="0"/>
              <a:t>는 호스트 부분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3163056"/>
            <a:ext cx="3086100" cy="132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24271</TotalTime>
  <Words>2718</Words>
  <Application>Microsoft Office PowerPoint</Application>
  <PresentationFormat>화면 슬라이드 쇼(4:3)</PresentationFormat>
  <Paragraphs>636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3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PowerPoint 프레젠테이션</vt:lpstr>
      <vt:lpstr>Chapter 11. 네트워크 설정</vt:lpstr>
      <vt:lpstr>PowerPoint 프레젠테이션</vt:lpstr>
      <vt:lpstr>PowerPoint 프레젠테이션</vt:lpstr>
      <vt:lpstr>리눅스 실습 스터디 맵</vt:lpstr>
      <vt:lpstr>00 개요</vt:lpstr>
      <vt:lpstr>01 네트워크의 기초</vt:lpstr>
      <vt:lpstr>01 네트워크의 기초</vt:lpstr>
      <vt:lpstr>01 네트워크의 기초</vt:lpstr>
      <vt:lpstr>01 네트워크의 기초</vt:lpstr>
      <vt:lpstr>01 네트워크의 기초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02 네트워크 설정</vt:lpstr>
      <vt:lpstr>03 호스트 이름 설정</vt:lpstr>
      <vt:lpstr>03 호스트 이름 설정</vt:lpstr>
      <vt:lpstr>03 호스트 이름 설정</vt:lpstr>
      <vt:lpstr>03 호스트 이름 설정</vt:lpstr>
      <vt:lpstr>03 호스트 이름 설정</vt:lpstr>
      <vt:lpstr>03 호스트 이름 설정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04 네트워크 상태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1125</cp:revision>
  <dcterms:created xsi:type="dcterms:W3CDTF">2012-07-11T10:23:22Z</dcterms:created>
  <dcterms:modified xsi:type="dcterms:W3CDTF">2018-03-06T13:03:06Z</dcterms:modified>
</cp:coreProperties>
</file>